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36" r:id="rId2"/>
    <p:sldMasterId id="2147483850" r:id="rId3"/>
  </p:sldMasterIdLst>
  <p:notesMasterIdLst>
    <p:notesMasterId r:id="rId23"/>
  </p:notesMasterIdLst>
  <p:sldIdLst>
    <p:sldId id="2080106588" r:id="rId4"/>
    <p:sldId id="2080106608" r:id="rId5"/>
    <p:sldId id="2080106590" r:id="rId6"/>
    <p:sldId id="2080106612" r:id="rId7"/>
    <p:sldId id="2080106594" r:id="rId8"/>
    <p:sldId id="2080106595" r:id="rId9"/>
    <p:sldId id="2080106597" r:id="rId10"/>
    <p:sldId id="2080106596" r:id="rId11"/>
    <p:sldId id="2080106598" r:id="rId12"/>
    <p:sldId id="2080106599" r:id="rId13"/>
    <p:sldId id="2080106602" r:id="rId14"/>
    <p:sldId id="2080106600" r:id="rId15"/>
    <p:sldId id="2080106601" r:id="rId16"/>
    <p:sldId id="2080106603" r:id="rId17"/>
    <p:sldId id="2080106604" r:id="rId18"/>
    <p:sldId id="2080106605" r:id="rId19"/>
    <p:sldId id="2080106606" r:id="rId20"/>
    <p:sldId id="2080106607" r:id="rId21"/>
    <p:sldId id="208010660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69501" autoAdjust="0"/>
  </p:normalViewPr>
  <p:slideViewPr>
    <p:cSldViewPr snapToGrid="0">
      <p:cViewPr varScale="1">
        <p:scale>
          <a:sx n="46" d="100"/>
          <a:sy n="46" d="100"/>
        </p:scale>
        <p:origin x="65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306080-A516-4C63-B890-618DC7CED74D}" type="datetimeFigureOut">
              <a:rPr lang="en-US" smtClean="0"/>
              <a:t>10/9/2020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76B98E-53DE-481C-8506-0B8D208DAD40}" type="slidenum">
              <a:rPr lang="en-US" smtClean="0"/>
              <a:t>‹#›</a:t>
            </a:fld>
            <a:endParaRPr lang="en-US"/>
          </a:p>
        </p:txBody>
      </p:sp>
    </p:spTree>
    <p:extLst>
      <p:ext uri="{BB962C8B-B14F-4D97-AF65-F5344CB8AC3E}">
        <p14:creationId xmlns:p14="http://schemas.microsoft.com/office/powerpoint/2010/main" val="3155717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28D13-EFBE-4CCC-B039-79A43EBCAF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63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2092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28D13-EFBE-4CCC-B039-79A43EBCAF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435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28D13-EFBE-4CCC-B039-79A43EBCAF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652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268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23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13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479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055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9837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453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9096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522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5631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144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866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presenta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5367" y="420977"/>
            <a:ext cx="10981267" cy="1615440"/>
          </a:xfrm>
          <a:noFill/>
          <a:ln w="12700">
            <a:noFill/>
            <a:miter lim="800000"/>
            <a:headEnd/>
            <a:tailEnd/>
          </a:ln>
        </p:spPr>
        <p:txBody>
          <a:bodyPr vert="horz" wrap="square" lIns="0" tIns="0" rIns="0" bIns="0" numCol="1" anchor="b" anchorCtr="0" compatLnSpc="1">
            <a:prstTxWarp prst="textNoShape">
              <a:avLst/>
            </a:prstTxWarp>
            <a:noAutofit/>
          </a:bodyPr>
          <a:lstStyle>
            <a:lvl1pPr marL="0" indent="0" algn="l" rtl="0" eaLnBrk="0" fontAlgn="base" hangingPunct="0">
              <a:lnSpc>
                <a:spcPct val="90000"/>
              </a:lnSpc>
              <a:spcBef>
                <a:spcPts val="0"/>
              </a:spcBef>
              <a:spcAft>
                <a:spcPct val="0"/>
              </a:spcAft>
              <a:buClr>
                <a:schemeClr val="tx1"/>
              </a:buClr>
              <a:buSzPct val="100000"/>
              <a:buFont typeface="Arial" charset="0"/>
              <a:buNone/>
              <a:defRPr kumimoji="0" lang="en-US" sz="5833" b="1" i="0" u="none" strike="noStrike" kern="1500" cap="none" spc="-84" normalizeH="0" baseline="0" noProof="0" dirty="0">
                <a:ln>
                  <a:noFill/>
                </a:ln>
                <a:solidFill>
                  <a:schemeClr val="tx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
        <p:nvSpPr>
          <p:cNvPr id="6" name="Text Placeholder 5"/>
          <p:cNvSpPr>
            <a:spLocks noGrp="1"/>
          </p:cNvSpPr>
          <p:nvPr>
            <p:ph type="body" sz="quarter" idx="10"/>
          </p:nvPr>
        </p:nvSpPr>
        <p:spPr>
          <a:xfrm>
            <a:off x="605367" y="2367252"/>
            <a:ext cx="8576108" cy="1481139"/>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pic>
        <p:nvPicPr>
          <p:cNvPr id="8" name="Picture 7">
            <a:extLst>
              <a:ext uri="{FF2B5EF4-FFF2-40B4-BE49-F238E27FC236}">
                <a16:creationId xmlns:a16="http://schemas.microsoft.com/office/drawing/2014/main" id="{3FEDC63A-6342-AB4F-9D5C-0F457543EA8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636" y="5860482"/>
            <a:ext cx="3161765" cy="578717"/>
          </a:xfrm>
          <a:prstGeom prst="rect">
            <a:avLst/>
          </a:prstGeom>
        </p:spPr>
      </p:pic>
    </p:spTree>
    <p:extLst>
      <p:ext uri="{BB962C8B-B14F-4D97-AF65-F5344CB8AC3E}">
        <p14:creationId xmlns:p14="http://schemas.microsoft.com/office/powerpoint/2010/main" val="1906453248"/>
      </p:ext>
    </p:extLst>
  </p:cSld>
  <p:clrMapOvr>
    <a:masterClrMapping/>
  </p:clrMapOvr>
  <p:transition>
    <p:fade/>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presentation title 2">
    <p:spTree>
      <p:nvGrpSpPr>
        <p:cNvPr id="1" name=""/>
        <p:cNvGrpSpPr/>
        <p:nvPr/>
      </p:nvGrpSpPr>
      <p:grpSpPr>
        <a:xfrm>
          <a:off x="0" y="0"/>
          <a:ext cx="0" cy="0"/>
          <a:chOff x="0" y="0"/>
          <a:chExt cx="0" cy="0"/>
        </a:xfrm>
      </p:grpSpPr>
      <p:sp>
        <p:nvSpPr>
          <p:cNvPr id="3" name="Rectangle 2"/>
          <p:cNvSpPr/>
          <p:nvPr userDrawn="1"/>
        </p:nvSpPr>
        <p:spPr bwMode="auto">
          <a:xfrm>
            <a:off x="0" y="3"/>
            <a:ext cx="12192000" cy="1367189"/>
          </a:xfrm>
          <a:prstGeom prst="rect">
            <a:avLst/>
          </a:prstGeom>
          <a:solidFill>
            <a:srgbClr val="FFFFFF"/>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2" name="Title 1"/>
          <p:cNvSpPr>
            <a:spLocks noGrp="1"/>
          </p:cNvSpPr>
          <p:nvPr>
            <p:ph type="title" hasCustomPrompt="1"/>
          </p:nvPr>
        </p:nvSpPr>
        <p:spPr>
          <a:xfrm>
            <a:off x="605367" y="2361503"/>
            <a:ext cx="10981267" cy="1615440"/>
          </a:xfrm>
          <a:noFill/>
          <a:ln w="12700">
            <a:noFill/>
            <a:miter lim="800000"/>
            <a:headEnd/>
            <a:tailEnd/>
          </a:ln>
        </p:spPr>
        <p:txBody>
          <a:bodyPr vert="horz" wrap="square" lIns="0" tIns="0" rIns="0" bIns="0" numCol="1" anchor="b" anchorCtr="0" compatLnSpc="1">
            <a:prstTxWarp prst="textNoShape">
              <a:avLst/>
            </a:prstTxWarp>
            <a:noAutofit/>
          </a:bodyPr>
          <a:lstStyle>
            <a:lvl1pPr marL="0" indent="0" algn="l" rtl="0" eaLnBrk="0" fontAlgn="base" hangingPunct="0">
              <a:lnSpc>
                <a:spcPct val="90000"/>
              </a:lnSpc>
              <a:spcBef>
                <a:spcPts val="0"/>
              </a:spcBef>
              <a:spcAft>
                <a:spcPct val="0"/>
              </a:spcAft>
              <a:buClr>
                <a:schemeClr val="tx1"/>
              </a:buClr>
              <a:buSzPct val="100000"/>
              <a:buFont typeface="Arial" charset="0"/>
              <a:buNone/>
              <a:defRPr kumimoji="0" lang="en-US" sz="5833" b="1" i="0" u="none" strike="noStrike" kern="1500" cap="none" spc="-84" normalizeH="0" baseline="0" noProof="0" dirty="0">
                <a:ln>
                  <a:noFill/>
                </a:ln>
                <a:solidFill>
                  <a:schemeClr val="accent2"/>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
        <p:nvSpPr>
          <p:cNvPr id="6" name="Text Placeholder 5"/>
          <p:cNvSpPr>
            <a:spLocks noGrp="1"/>
          </p:cNvSpPr>
          <p:nvPr>
            <p:ph type="body" sz="quarter" idx="10"/>
          </p:nvPr>
        </p:nvSpPr>
        <p:spPr>
          <a:xfrm>
            <a:off x="605367" y="4307777"/>
            <a:ext cx="8576108" cy="1481139"/>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pic>
        <p:nvPicPr>
          <p:cNvPr id="7" name="Picture 6">
            <a:extLst>
              <a:ext uri="{FF2B5EF4-FFF2-40B4-BE49-F238E27FC236}">
                <a16:creationId xmlns:a16="http://schemas.microsoft.com/office/drawing/2014/main" id="{F26A83DB-15DE-5F4B-B02D-DC4E407EC08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636" y="448107"/>
            <a:ext cx="3161765" cy="578717"/>
          </a:xfrm>
          <a:prstGeom prst="rect">
            <a:avLst/>
          </a:prstGeom>
        </p:spPr>
      </p:pic>
    </p:spTree>
    <p:extLst>
      <p:ext uri="{BB962C8B-B14F-4D97-AF65-F5344CB8AC3E}">
        <p14:creationId xmlns:p14="http://schemas.microsoft.com/office/powerpoint/2010/main" val="1152104534"/>
      </p:ext>
    </p:extLst>
  </p:cSld>
  <p:clrMapOvr>
    <a:masterClrMapping/>
  </p:clrMapOvr>
  <p:transition>
    <p:fade/>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presentation title 3">
    <p:spTree>
      <p:nvGrpSpPr>
        <p:cNvPr id="1" name=""/>
        <p:cNvGrpSpPr/>
        <p:nvPr/>
      </p:nvGrpSpPr>
      <p:grpSpPr>
        <a:xfrm>
          <a:off x="0" y="0"/>
          <a:ext cx="0" cy="0"/>
          <a:chOff x="0" y="0"/>
          <a:chExt cx="0" cy="0"/>
        </a:xfrm>
      </p:grpSpPr>
      <p:sp>
        <p:nvSpPr>
          <p:cNvPr id="3" name="Rectangle 2"/>
          <p:cNvSpPr/>
          <p:nvPr userDrawn="1"/>
        </p:nvSpPr>
        <p:spPr bwMode="auto">
          <a:xfrm>
            <a:off x="0" y="5490812"/>
            <a:ext cx="12192000" cy="1367189"/>
          </a:xfrm>
          <a:prstGeom prst="rect">
            <a:avLst/>
          </a:prstGeom>
          <a:solidFill>
            <a:srgbClr val="FFFFFF"/>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2" name="Title 1"/>
          <p:cNvSpPr>
            <a:spLocks noGrp="1"/>
          </p:cNvSpPr>
          <p:nvPr>
            <p:ph type="title" hasCustomPrompt="1"/>
          </p:nvPr>
        </p:nvSpPr>
        <p:spPr>
          <a:xfrm>
            <a:off x="605367" y="703045"/>
            <a:ext cx="10981267" cy="1615440"/>
          </a:xfrm>
          <a:noFill/>
          <a:ln w="12700">
            <a:noFill/>
            <a:miter lim="800000"/>
            <a:headEnd/>
            <a:tailEnd/>
          </a:ln>
        </p:spPr>
        <p:txBody>
          <a:bodyPr vert="horz" wrap="square" lIns="0" tIns="0" rIns="0" bIns="0" numCol="1" anchor="b" anchorCtr="0" compatLnSpc="1">
            <a:prstTxWarp prst="textNoShape">
              <a:avLst/>
            </a:prstTxWarp>
            <a:noAutofit/>
          </a:bodyPr>
          <a:lstStyle>
            <a:lvl1pPr marL="0" indent="0" algn="l" rtl="0" eaLnBrk="0" fontAlgn="base" hangingPunct="0">
              <a:lnSpc>
                <a:spcPct val="90000"/>
              </a:lnSpc>
              <a:spcBef>
                <a:spcPts val="0"/>
              </a:spcBef>
              <a:spcAft>
                <a:spcPct val="0"/>
              </a:spcAft>
              <a:buClr>
                <a:schemeClr val="tx1"/>
              </a:buClr>
              <a:buSzPct val="100000"/>
              <a:buFont typeface="Arial" charset="0"/>
              <a:buNone/>
              <a:defRPr kumimoji="0" lang="en-US" sz="5833" b="1" i="0" u="none" strike="noStrike" kern="1500" cap="none" spc="-84" normalizeH="0" baseline="0" noProof="0" dirty="0">
                <a:ln>
                  <a:noFill/>
                </a:ln>
                <a:solidFill>
                  <a:schemeClr val="accent2"/>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
        <p:nvSpPr>
          <p:cNvPr id="6" name="Text Placeholder 5"/>
          <p:cNvSpPr>
            <a:spLocks noGrp="1"/>
          </p:cNvSpPr>
          <p:nvPr>
            <p:ph type="body" sz="quarter" idx="10"/>
          </p:nvPr>
        </p:nvSpPr>
        <p:spPr>
          <a:xfrm>
            <a:off x="605367" y="3047836"/>
            <a:ext cx="8576108" cy="762331"/>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Edit Master text styles</a:t>
            </a:r>
          </a:p>
        </p:txBody>
      </p:sp>
      <p:pic>
        <p:nvPicPr>
          <p:cNvPr id="8" name="Picture 7">
            <a:extLst>
              <a:ext uri="{FF2B5EF4-FFF2-40B4-BE49-F238E27FC236}">
                <a16:creationId xmlns:a16="http://schemas.microsoft.com/office/drawing/2014/main" id="{7BC504DF-781C-A242-8C76-46037FCB355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636" y="5860482"/>
            <a:ext cx="3161765" cy="578717"/>
          </a:xfrm>
          <a:prstGeom prst="rect">
            <a:avLst/>
          </a:prstGeom>
        </p:spPr>
      </p:pic>
    </p:spTree>
    <p:extLst>
      <p:ext uri="{BB962C8B-B14F-4D97-AF65-F5344CB8AC3E}">
        <p14:creationId xmlns:p14="http://schemas.microsoft.com/office/powerpoint/2010/main" val="1024091892"/>
      </p:ext>
    </p:extLst>
  </p:cSld>
  <p:clrMapOvr>
    <a:masterClrMapping/>
  </p:clrMapOvr>
  <p:transition>
    <p:fade/>
  </p:transition>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title gra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tx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89966207"/>
      </p:ext>
    </p:extLst>
  </p:cSld>
  <p:clrMapOvr>
    <a:masterClrMapping/>
  </p:clrMapOvr>
  <p:transition>
    <p:fade/>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title, sub gray">
    <p:spTree>
      <p:nvGrpSpPr>
        <p:cNvPr id="1" name=""/>
        <p:cNvGrpSpPr/>
        <p:nvPr/>
      </p:nvGrpSpPr>
      <p:grpSpPr>
        <a:xfrm>
          <a:off x="0" y="0"/>
          <a:ext cx="0" cy="0"/>
          <a:chOff x="0" y="0"/>
          <a:chExt cx="0" cy="0"/>
        </a:xfrm>
      </p:grpSpPr>
      <p:sp>
        <p:nvSpPr>
          <p:cNvPr id="8" name="Text Placeholder 5"/>
          <p:cNvSpPr>
            <a:spLocks noGrp="1"/>
          </p:cNvSpPr>
          <p:nvPr>
            <p:ph type="body" sz="quarter" idx="10"/>
          </p:nvPr>
        </p:nvSpPr>
        <p:spPr>
          <a:xfrm>
            <a:off x="605367" y="3927110"/>
            <a:ext cx="7614240" cy="1481139"/>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9"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tx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344643969"/>
      </p:ext>
    </p:extLst>
  </p:cSld>
  <p:clrMapOvr>
    <a:masterClrMapping/>
  </p:clrMapOvr>
  <p:transition>
    <p:fade/>
  </p:transition>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title red">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1547996983"/>
      </p:ext>
    </p:extLst>
  </p:cSld>
  <p:clrMapOvr>
    <a:masterClrMapping/>
  </p:clrMapOvr>
  <p:transition>
    <p:fade/>
  </p:transition>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title, sub red">
    <p:spTree>
      <p:nvGrpSpPr>
        <p:cNvPr id="1" name=""/>
        <p:cNvGrpSpPr/>
        <p:nvPr/>
      </p:nvGrpSpPr>
      <p:grpSpPr>
        <a:xfrm>
          <a:off x="0" y="0"/>
          <a:ext cx="0" cy="0"/>
          <a:chOff x="0" y="0"/>
          <a:chExt cx="0" cy="0"/>
        </a:xfrm>
      </p:grpSpPr>
      <p:sp>
        <p:nvSpPr>
          <p:cNvPr id="5" name="Text Placeholder 5"/>
          <p:cNvSpPr>
            <a:spLocks noGrp="1"/>
          </p:cNvSpPr>
          <p:nvPr>
            <p:ph type="body" sz="quarter" idx="10"/>
          </p:nvPr>
        </p:nvSpPr>
        <p:spPr>
          <a:xfrm>
            <a:off x="605367" y="3927110"/>
            <a:ext cx="10981267" cy="1481139"/>
          </a:xfrm>
        </p:spPr>
        <p:txBody>
          <a:bodyPr/>
          <a:lstStyle>
            <a:lvl1pPr marL="0" indent="0">
              <a:spcBef>
                <a:spcPts val="0"/>
              </a:spcBef>
              <a:buNone/>
              <a:defRPr sz="2917">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6"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1352864612"/>
      </p:ext>
    </p:extLst>
  </p:cSld>
  <p:clrMapOvr>
    <a:masterClrMapping/>
  </p:clrMapOvr>
  <p:transition>
    <p:fade/>
  </p:transition>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ection title blu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807631850"/>
      </p:ext>
    </p:extLst>
  </p:cSld>
  <p:clrMapOvr>
    <a:masterClrMapping/>
  </p:clrMapOvr>
  <p:transition>
    <p:fade/>
  </p:transition>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title, sub blue">
    <p:spTree>
      <p:nvGrpSpPr>
        <p:cNvPr id="1" name=""/>
        <p:cNvGrpSpPr/>
        <p:nvPr/>
      </p:nvGrpSpPr>
      <p:grpSpPr>
        <a:xfrm>
          <a:off x="0" y="0"/>
          <a:ext cx="0" cy="0"/>
          <a:chOff x="0" y="0"/>
          <a:chExt cx="0" cy="0"/>
        </a:xfrm>
      </p:grpSpPr>
      <p:sp>
        <p:nvSpPr>
          <p:cNvPr id="8" name="Text Placeholder 5"/>
          <p:cNvSpPr>
            <a:spLocks noGrp="1"/>
          </p:cNvSpPr>
          <p:nvPr>
            <p:ph type="body" sz="quarter" idx="10"/>
          </p:nvPr>
        </p:nvSpPr>
        <p:spPr>
          <a:xfrm>
            <a:off x="605367" y="3927110"/>
            <a:ext cx="10981267" cy="1481139"/>
          </a:xfrm>
        </p:spPr>
        <p:txBody>
          <a:bodyPr/>
          <a:lstStyle>
            <a:lvl1pPr marL="0" indent="0">
              <a:spcBef>
                <a:spcPts val="0"/>
              </a:spcBef>
              <a:buNone/>
              <a:defRPr sz="2917">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4"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3235448329"/>
      </p:ext>
    </p:extLst>
  </p:cSld>
  <p:clrMapOvr>
    <a:masterClrMapping/>
  </p:clrMapOvr>
  <p:transition>
    <p:fade/>
  </p:transition>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title magenta">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986088174"/>
      </p:ext>
    </p:extLst>
  </p:cSld>
  <p:clrMapOvr>
    <a:masterClrMapping/>
  </p:clrMapOvr>
  <p:transition>
    <p:fade/>
  </p:transition>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title, sub magenta">
    <p:spTree>
      <p:nvGrpSpPr>
        <p:cNvPr id="1" name=""/>
        <p:cNvGrpSpPr/>
        <p:nvPr/>
      </p:nvGrpSpPr>
      <p:grpSpPr>
        <a:xfrm>
          <a:off x="0" y="0"/>
          <a:ext cx="0" cy="0"/>
          <a:chOff x="0" y="0"/>
          <a:chExt cx="0" cy="0"/>
        </a:xfrm>
      </p:grpSpPr>
      <p:sp>
        <p:nvSpPr>
          <p:cNvPr id="5" name="Text Placeholder 5"/>
          <p:cNvSpPr>
            <a:spLocks noGrp="1"/>
          </p:cNvSpPr>
          <p:nvPr>
            <p:ph type="body" sz="quarter" idx="10"/>
          </p:nvPr>
        </p:nvSpPr>
        <p:spPr>
          <a:xfrm>
            <a:off x="605367" y="3927110"/>
            <a:ext cx="10981267" cy="1481139"/>
          </a:xfrm>
        </p:spPr>
        <p:txBody>
          <a:bodyPr/>
          <a:lstStyle>
            <a:lvl1pPr marL="0" indent="0">
              <a:spcBef>
                <a:spcPts val="0"/>
              </a:spcBef>
              <a:buNone/>
              <a:defRPr sz="2917">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6"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575255725"/>
      </p:ext>
    </p:extLst>
  </p:cSld>
  <p:clrMapOvr>
    <a:masterClrMapping/>
  </p:clrMapOvr>
  <p:transition>
    <p:fade/>
  </p:transition>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graphic">
    <p:spTree>
      <p:nvGrpSpPr>
        <p:cNvPr id="1" name=""/>
        <p:cNvGrpSpPr/>
        <p:nvPr/>
      </p:nvGrpSpPr>
      <p:grpSpPr>
        <a:xfrm>
          <a:off x="0" y="0"/>
          <a:ext cx="0" cy="0"/>
          <a:chOff x="0" y="0"/>
          <a:chExt cx="0" cy="0"/>
        </a:xfrm>
      </p:grpSpPr>
      <p:sp>
        <p:nvSpPr>
          <p:cNvPr id="7" name="Content Placeholder 11"/>
          <p:cNvSpPr>
            <a:spLocks noGrp="1"/>
          </p:cNvSpPr>
          <p:nvPr>
            <p:ph sz="quarter" idx="15"/>
          </p:nvPr>
        </p:nvSpPr>
        <p:spPr>
          <a:xfrm>
            <a:off x="601602" y="1713179"/>
            <a:ext cx="10985780" cy="4169411"/>
          </a:xfrm>
        </p:spPr>
        <p:txBody>
          <a:bodyPr/>
          <a:lstStyle>
            <a:lvl1pPr marL="0" marR="0" indent="0" algn="ctr" defTabSz="914340" rtl="0" eaLnBrk="1" fontAlgn="base" latinLnBrk="0" hangingPunct="1">
              <a:lnSpc>
                <a:spcPct val="100000"/>
              </a:lnSpc>
              <a:spcBef>
                <a:spcPct val="0"/>
              </a:spcBef>
              <a:spcAft>
                <a:spcPct val="0"/>
              </a:spcAft>
              <a:buClrTx/>
              <a:buSzTx/>
              <a:buFontTx/>
              <a:buNone/>
              <a:tabLst/>
              <a:defRPr sz="2000"/>
            </a:lvl1pPr>
          </a:lstStyle>
          <a:p>
            <a:pPr marL="0" marR="0" lvl="0"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Edit Master text styles</a:t>
            </a:r>
          </a:p>
          <a:p>
            <a:pPr marL="0" marR="0" lvl="1"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Second level</a:t>
            </a:r>
          </a:p>
          <a:p>
            <a:pPr marL="0" marR="0" lvl="2"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Third level</a:t>
            </a:r>
          </a:p>
          <a:p>
            <a:pPr marL="0" marR="0" lvl="3"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Fourth level</a:t>
            </a:r>
          </a:p>
          <a:p>
            <a:pPr marL="0" marR="0" lvl="4"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Fifth level</a:t>
            </a:r>
            <a:endParaRPr lang="en-US" dirty="0"/>
          </a:p>
        </p:txBody>
      </p:sp>
      <p:sp>
        <p:nvSpPr>
          <p:cNvPr id="16"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9" name="Slide Number Placeholder 5"/>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4" name="Text Placeholder 3">
            <a:extLst>
              <a:ext uri="{FF2B5EF4-FFF2-40B4-BE49-F238E27FC236}">
                <a16:creationId xmlns:a16="http://schemas.microsoft.com/office/drawing/2014/main" id="{5397A512-B9EE-674C-A111-FE2D1D64CCEA}"/>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Title 1">
            <a:extLst>
              <a:ext uri="{FF2B5EF4-FFF2-40B4-BE49-F238E27FC236}">
                <a16:creationId xmlns:a16="http://schemas.microsoft.com/office/drawing/2014/main" id="{951C5415-0BA9-FD48-805D-8B8D18051526}"/>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1394703773"/>
      </p:ext>
    </p:extLst>
  </p:cSld>
  <p:clrMapOvr>
    <a:masterClrMapping/>
  </p:clrMapOvr>
  <p:transition>
    <p:fade/>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ub, graphic">
    <p:spTree>
      <p:nvGrpSpPr>
        <p:cNvPr id="1" name=""/>
        <p:cNvGrpSpPr/>
        <p:nvPr/>
      </p:nvGrpSpPr>
      <p:grpSpPr>
        <a:xfrm>
          <a:off x="0" y="0"/>
          <a:ext cx="0" cy="0"/>
          <a:chOff x="0" y="0"/>
          <a:chExt cx="0" cy="0"/>
        </a:xfrm>
      </p:grpSpPr>
      <p:sp>
        <p:nvSpPr>
          <p:cNvPr id="7" name="Content Placeholder 11"/>
          <p:cNvSpPr>
            <a:spLocks noGrp="1"/>
          </p:cNvSpPr>
          <p:nvPr>
            <p:ph sz="quarter" idx="15"/>
          </p:nvPr>
        </p:nvSpPr>
        <p:spPr>
          <a:xfrm>
            <a:off x="601602" y="1713179"/>
            <a:ext cx="10985780" cy="4169411"/>
          </a:xfrm>
        </p:spPr>
        <p:txBody>
          <a:bodyPr/>
          <a:lstStyle>
            <a:lvl1pPr marL="0" marR="0" indent="0" algn="ctr" defTabSz="914340" rtl="0" eaLnBrk="1" fontAlgn="base" latinLnBrk="0" hangingPunct="1">
              <a:lnSpc>
                <a:spcPct val="100000"/>
              </a:lnSpc>
              <a:spcBef>
                <a:spcPct val="0"/>
              </a:spcBef>
              <a:spcAft>
                <a:spcPct val="0"/>
              </a:spcAft>
              <a:buClrTx/>
              <a:buSzTx/>
              <a:buFontTx/>
              <a:buNone/>
              <a:tabLst/>
              <a:defRPr sz="2000"/>
            </a:lvl1pPr>
          </a:lstStyle>
          <a:p>
            <a:pPr marL="0" marR="0" lvl="0"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Edit Master text styles</a:t>
            </a:r>
          </a:p>
          <a:p>
            <a:pPr marL="0" marR="0" lvl="1"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Second level</a:t>
            </a:r>
          </a:p>
          <a:p>
            <a:pPr marL="0" marR="0" lvl="2"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Third level</a:t>
            </a:r>
          </a:p>
          <a:p>
            <a:pPr marL="0" marR="0" lvl="3"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Fourth level</a:t>
            </a:r>
          </a:p>
          <a:p>
            <a:pPr marL="0" marR="0" lvl="4"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Fifth level</a:t>
            </a:r>
            <a:endParaRPr lang="en-US" dirty="0"/>
          </a:p>
        </p:txBody>
      </p:sp>
      <p:sp>
        <p:nvSpPr>
          <p:cNvPr id="16"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2"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39CB053C-917F-3442-95E2-DB922C9FB8D4}"/>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4583EDC4-237D-9841-A7A3-2E3EB25AA97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 name="Title 1">
            <a:extLst>
              <a:ext uri="{FF2B5EF4-FFF2-40B4-BE49-F238E27FC236}">
                <a16:creationId xmlns:a16="http://schemas.microsoft.com/office/drawing/2014/main" id="{DE4657BC-2BC6-344D-BA73-33733418FCC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5164504"/>
      </p:ext>
    </p:extLst>
  </p:cSld>
  <p:clrMapOvr>
    <a:masterClrMapping/>
  </p:clrMapOvr>
  <p:transition>
    <p:fade/>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tle, sub, multi image">
    <p:spTree>
      <p:nvGrpSpPr>
        <p:cNvPr id="1" name=""/>
        <p:cNvGrpSpPr/>
        <p:nvPr/>
      </p:nvGrpSpPr>
      <p:grpSpPr>
        <a:xfrm>
          <a:off x="0" y="0"/>
          <a:ext cx="0" cy="0"/>
          <a:chOff x="0" y="0"/>
          <a:chExt cx="0" cy="0"/>
        </a:xfrm>
      </p:grpSpPr>
      <p:sp>
        <p:nvSpPr>
          <p:cNvPr id="16"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2"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39CB053C-917F-3442-95E2-DB922C9FB8D4}"/>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4583EDC4-237D-9841-A7A3-2E3EB25AA97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 name="Title 1">
            <a:extLst>
              <a:ext uri="{FF2B5EF4-FFF2-40B4-BE49-F238E27FC236}">
                <a16:creationId xmlns:a16="http://schemas.microsoft.com/office/drawing/2014/main" id="{DE4657BC-2BC6-344D-BA73-33733418FCC6}"/>
              </a:ext>
            </a:extLst>
          </p:cNvPr>
          <p:cNvSpPr>
            <a:spLocks noGrp="1"/>
          </p:cNvSpPr>
          <p:nvPr>
            <p:ph type="title"/>
          </p:nvPr>
        </p:nvSpPr>
        <p:spPr/>
        <p:txBody>
          <a:bodyPr/>
          <a:lstStyle/>
          <a:p>
            <a:r>
              <a:rPr lang="en-US"/>
              <a:t>Click to edit Master title style</a:t>
            </a:r>
          </a:p>
        </p:txBody>
      </p:sp>
      <p:sp>
        <p:nvSpPr>
          <p:cNvPr id="23" name="Picture Placeholder 3">
            <a:extLst>
              <a:ext uri="{FF2B5EF4-FFF2-40B4-BE49-F238E27FC236}">
                <a16:creationId xmlns:a16="http://schemas.microsoft.com/office/drawing/2014/main" id="{FE862BD8-3F1C-604A-8A05-69334A1195EA}"/>
              </a:ext>
            </a:extLst>
          </p:cNvPr>
          <p:cNvSpPr>
            <a:spLocks noGrp="1"/>
          </p:cNvSpPr>
          <p:nvPr>
            <p:ph type="pic" sz="quarter" idx="18"/>
          </p:nvPr>
        </p:nvSpPr>
        <p:spPr>
          <a:xfrm>
            <a:off x="600605" y="1948214"/>
            <a:ext cx="2614268" cy="1758961"/>
          </a:xfrm>
        </p:spPr>
        <p:txBody>
          <a:bodyPr/>
          <a:lstStyle/>
          <a:p>
            <a:endParaRPr lang="en-US" dirty="0"/>
          </a:p>
        </p:txBody>
      </p:sp>
      <p:sp>
        <p:nvSpPr>
          <p:cNvPr id="24" name="Picture Placeholder 3">
            <a:extLst>
              <a:ext uri="{FF2B5EF4-FFF2-40B4-BE49-F238E27FC236}">
                <a16:creationId xmlns:a16="http://schemas.microsoft.com/office/drawing/2014/main" id="{61F73758-8634-BF4C-AAE3-3308888FD84F}"/>
              </a:ext>
            </a:extLst>
          </p:cNvPr>
          <p:cNvSpPr>
            <a:spLocks noGrp="1"/>
          </p:cNvSpPr>
          <p:nvPr>
            <p:ph type="pic" sz="quarter" idx="19"/>
          </p:nvPr>
        </p:nvSpPr>
        <p:spPr>
          <a:xfrm>
            <a:off x="3385241" y="1945662"/>
            <a:ext cx="2614268" cy="1758961"/>
          </a:xfrm>
        </p:spPr>
        <p:txBody>
          <a:bodyPr/>
          <a:lstStyle/>
          <a:p>
            <a:endParaRPr lang="en-US" dirty="0"/>
          </a:p>
        </p:txBody>
      </p:sp>
      <p:sp>
        <p:nvSpPr>
          <p:cNvPr id="25" name="Picture Placeholder 3">
            <a:extLst>
              <a:ext uri="{FF2B5EF4-FFF2-40B4-BE49-F238E27FC236}">
                <a16:creationId xmlns:a16="http://schemas.microsoft.com/office/drawing/2014/main" id="{08CC4309-5DD8-1C47-B3CD-8166470D4059}"/>
              </a:ext>
            </a:extLst>
          </p:cNvPr>
          <p:cNvSpPr>
            <a:spLocks noGrp="1"/>
          </p:cNvSpPr>
          <p:nvPr>
            <p:ph type="pic" sz="quarter" idx="20"/>
          </p:nvPr>
        </p:nvSpPr>
        <p:spPr>
          <a:xfrm>
            <a:off x="6169875" y="1952042"/>
            <a:ext cx="2614268" cy="1758961"/>
          </a:xfrm>
        </p:spPr>
        <p:txBody>
          <a:bodyPr/>
          <a:lstStyle/>
          <a:p>
            <a:endParaRPr lang="en-US" dirty="0"/>
          </a:p>
        </p:txBody>
      </p:sp>
      <p:sp>
        <p:nvSpPr>
          <p:cNvPr id="26" name="Picture Placeholder 3">
            <a:extLst>
              <a:ext uri="{FF2B5EF4-FFF2-40B4-BE49-F238E27FC236}">
                <a16:creationId xmlns:a16="http://schemas.microsoft.com/office/drawing/2014/main" id="{C62BCD82-F855-3D4E-ABF6-A3A9F38ABB76}"/>
              </a:ext>
            </a:extLst>
          </p:cNvPr>
          <p:cNvSpPr>
            <a:spLocks noGrp="1"/>
          </p:cNvSpPr>
          <p:nvPr>
            <p:ph type="pic" sz="quarter" idx="21"/>
          </p:nvPr>
        </p:nvSpPr>
        <p:spPr>
          <a:xfrm>
            <a:off x="8954511" y="1961447"/>
            <a:ext cx="2614268" cy="1758961"/>
          </a:xfrm>
        </p:spPr>
        <p:txBody>
          <a:bodyPr/>
          <a:lstStyle/>
          <a:p>
            <a:endParaRPr lang="en-US" dirty="0"/>
          </a:p>
        </p:txBody>
      </p:sp>
      <p:sp>
        <p:nvSpPr>
          <p:cNvPr id="27" name="Picture Placeholder 3">
            <a:extLst>
              <a:ext uri="{FF2B5EF4-FFF2-40B4-BE49-F238E27FC236}">
                <a16:creationId xmlns:a16="http://schemas.microsoft.com/office/drawing/2014/main" id="{811C0FAF-F980-BE46-B15B-CB96D0EA330B}"/>
              </a:ext>
            </a:extLst>
          </p:cNvPr>
          <p:cNvSpPr>
            <a:spLocks noGrp="1"/>
          </p:cNvSpPr>
          <p:nvPr>
            <p:ph type="pic" sz="quarter" idx="22"/>
          </p:nvPr>
        </p:nvSpPr>
        <p:spPr>
          <a:xfrm>
            <a:off x="600605" y="3891866"/>
            <a:ext cx="2614268" cy="1758961"/>
          </a:xfrm>
        </p:spPr>
        <p:txBody>
          <a:bodyPr/>
          <a:lstStyle/>
          <a:p>
            <a:endParaRPr lang="en-US" dirty="0"/>
          </a:p>
        </p:txBody>
      </p:sp>
      <p:sp>
        <p:nvSpPr>
          <p:cNvPr id="28" name="Picture Placeholder 3">
            <a:extLst>
              <a:ext uri="{FF2B5EF4-FFF2-40B4-BE49-F238E27FC236}">
                <a16:creationId xmlns:a16="http://schemas.microsoft.com/office/drawing/2014/main" id="{B8565162-7ED6-E642-A009-7342765D75A6}"/>
              </a:ext>
            </a:extLst>
          </p:cNvPr>
          <p:cNvSpPr>
            <a:spLocks noGrp="1"/>
          </p:cNvSpPr>
          <p:nvPr>
            <p:ph type="pic" sz="quarter" idx="23"/>
          </p:nvPr>
        </p:nvSpPr>
        <p:spPr>
          <a:xfrm>
            <a:off x="3385241" y="3889315"/>
            <a:ext cx="2614268" cy="1758961"/>
          </a:xfrm>
        </p:spPr>
        <p:txBody>
          <a:bodyPr/>
          <a:lstStyle/>
          <a:p>
            <a:endParaRPr lang="en-US" dirty="0"/>
          </a:p>
        </p:txBody>
      </p:sp>
      <p:sp>
        <p:nvSpPr>
          <p:cNvPr id="29" name="Picture Placeholder 3">
            <a:extLst>
              <a:ext uri="{FF2B5EF4-FFF2-40B4-BE49-F238E27FC236}">
                <a16:creationId xmlns:a16="http://schemas.microsoft.com/office/drawing/2014/main" id="{153E5BF5-B7A2-1D46-95D7-2976989CC526}"/>
              </a:ext>
            </a:extLst>
          </p:cNvPr>
          <p:cNvSpPr>
            <a:spLocks noGrp="1"/>
          </p:cNvSpPr>
          <p:nvPr>
            <p:ph type="pic" sz="quarter" idx="24"/>
          </p:nvPr>
        </p:nvSpPr>
        <p:spPr>
          <a:xfrm>
            <a:off x="6169875" y="3895695"/>
            <a:ext cx="2614268" cy="1758961"/>
          </a:xfrm>
        </p:spPr>
        <p:txBody>
          <a:bodyPr/>
          <a:lstStyle/>
          <a:p>
            <a:endParaRPr lang="en-US" dirty="0"/>
          </a:p>
        </p:txBody>
      </p:sp>
      <p:sp>
        <p:nvSpPr>
          <p:cNvPr id="30" name="Picture Placeholder 3">
            <a:extLst>
              <a:ext uri="{FF2B5EF4-FFF2-40B4-BE49-F238E27FC236}">
                <a16:creationId xmlns:a16="http://schemas.microsoft.com/office/drawing/2014/main" id="{7BBC3411-5FF9-D847-BF6A-7429591D9CCC}"/>
              </a:ext>
            </a:extLst>
          </p:cNvPr>
          <p:cNvSpPr>
            <a:spLocks noGrp="1"/>
          </p:cNvSpPr>
          <p:nvPr>
            <p:ph type="pic" sz="quarter" idx="25"/>
          </p:nvPr>
        </p:nvSpPr>
        <p:spPr>
          <a:xfrm>
            <a:off x="8954511" y="3905099"/>
            <a:ext cx="2614268" cy="1758961"/>
          </a:xfrm>
        </p:spPr>
        <p:txBody>
          <a:bodyPr/>
          <a:lstStyle/>
          <a:p>
            <a:endParaRPr lang="en-US" dirty="0"/>
          </a:p>
        </p:txBody>
      </p:sp>
    </p:spTree>
    <p:extLst>
      <p:ext uri="{BB962C8B-B14F-4D97-AF65-F5344CB8AC3E}">
        <p14:creationId xmlns:p14="http://schemas.microsoft.com/office/powerpoint/2010/main" val="3452139214"/>
      </p:ext>
    </p:extLst>
  </p:cSld>
  <p:clrMapOvr>
    <a:masterClrMapping/>
  </p:clrMapOvr>
  <p:transition>
    <p:fade/>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ine title,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1500" spc="-84" baseline="0"/>
            </a:lvl1pPr>
          </a:lstStyle>
          <a:p>
            <a:r>
              <a:rPr lang="en-US" dirty="0"/>
              <a:t>Click to edit Master title style</a:t>
            </a:r>
          </a:p>
        </p:txBody>
      </p:sp>
      <p:sp>
        <p:nvSpPr>
          <p:cNvPr id="5" name="Text Placeholder 4"/>
          <p:cNvSpPr>
            <a:spLocks noGrp="1"/>
          </p:cNvSpPr>
          <p:nvPr>
            <p:ph type="body" sz="quarter" idx="10"/>
          </p:nvPr>
        </p:nvSpPr>
        <p:spPr>
          <a:xfrm>
            <a:off x="605367" y="1755512"/>
            <a:ext cx="10981267" cy="4169411"/>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6" name="Text Placeholder 3">
            <a:extLst>
              <a:ext uri="{FF2B5EF4-FFF2-40B4-BE49-F238E27FC236}">
                <a16:creationId xmlns:a16="http://schemas.microsoft.com/office/drawing/2014/main" id="{9F517C4F-52C8-004C-AEB3-B965686EAAA9}"/>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Slide Number Placeholder 5">
            <a:extLst>
              <a:ext uri="{FF2B5EF4-FFF2-40B4-BE49-F238E27FC236}">
                <a16:creationId xmlns:a16="http://schemas.microsoft.com/office/drawing/2014/main" id="{D659774A-71E5-F941-B6C9-6ABEBC3C73D8}"/>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286228971"/>
      </p:ext>
    </p:extLst>
  </p:cSld>
  <p:clrMapOvr>
    <a:masterClrMapping/>
  </p:clrMapOvr>
  <p:transition>
    <p:fade/>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line title,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1500" spc="-84" baseline="0"/>
            </a:lvl1pPr>
          </a:lstStyle>
          <a:p>
            <a:r>
              <a:rPr lang="en-US" dirty="0"/>
              <a:t>Click to edit Master title style</a:t>
            </a:r>
          </a:p>
        </p:txBody>
      </p:sp>
      <p:graphicFrame>
        <p:nvGraphicFramePr>
          <p:cNvPr id="33" name="Chart 32">
            <a:extLst>
              <a:ext uri="{FF2B5EF4-FFF2-40B4-BE49-F238E27FC236}">
                <a16:creationId xmlns:a16="http://schemas.microsoft.com/office/drawing/2014/main" id="{D025E7FA-298A-CD45-B1DA-D620F2482A58}"/>
              </a:ext>
            </a:extLst>
          </p:cNvPr>
          <p:cNvGraphicFramePr/>
          <p:nvPr userDrawn="1"/>
        </p:nvGraphicFramePr>
        <p:xfrm>
          <a:off x="12964895" y="4074150"/>
          <a:ext cx="3065796" cy="1657631"/>
        </p:xfrm>
        <a:graphic>
          <a:graphicData uri="http://schemas.openxmlformats.org/drawingml/2006/chart">
            <c:chart xmlns:c="http://schemas.openxmlformats.org/drawingml/2006/chart" xmlns:r="http://schemas.openxmlformats.org/officeDocument/2006/relationships" r:id="rId2"/>
          </a:graphicData>
        </a:graphic>
      </p:graphicFrame>
      <p:sp>
        <p:nvSpPr>
          <p:cNvPr id="37" name="Slide Number Placeholder 5">
            <a:extLst>
              <a:ext uri="{FF2B5EF4-FFF2-40B4-BE49-F238E27FC236}">
                <a16:creationId xmlns:a16="http://schemas.microsoft.com/office/drawing/2014/main" id="{29B4D95D-D7E1-344B-B5F5-F2BE79D2A182}"/>
              </a:ext>
            </a:extLst>
          </p:cNvPr>
          <p:cNvSpPr txBox="1">
            <a:spLocks/>
          </p:cNvSpPr>
          <p:nvPr userDrawn="1"/>
        </p:nvSpPr>
        <p:spPr>
          <a:xfrm>
            <a:off x="24862078" y="6424786"/>
            <a:ext cx="379679" cy="333375"/>
          </a:xfrm>
          <a:prstGeom prst="rect">
            <a:avLst/>
          </a:prstGeom>
        </p:spPr>
        <p:txBody>
          <a:bodyPr vert="horz" lIns="76200" tIns="38100" rIns="76200" bIns="38100" rtlCol="0" anchor="ctr"/>
          <a:lstStyle>
            <a:defPPr>
              <a:defRPr lang="en-US"/>
            </a:defPPr>
            <a:lvl1pPr algn="r" defTabSz="730213" rtl="0" fontAlgn="base">
              <a:spcBef>
                <a:spcPct val="50000"/>
              </a:spcBef>
              <a:spcAft>
                <a:spcPct val="0"/>
              </a:spcAft>
              <a:defRPr sz="960" kern="1200">
                <a:solidFill>
                  <a:srgbClr val="FF0000"/>
                </a:solidFill>
                <a:latin typeface="Arial" pitchFamily="-65" charset="0"/>
                <a:ea typeface="Arial Unicode MS" pitchFamily="-65" charset="0"/>
                <a:cs typeface="Arial Unicode MS" pitchFamily="-65" charset="0"/>
              </a:defRPr>
            </a:lvl1pPr>
            <a:lvl2pPr marL="730213" indent="-273036"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2pPr>
            <a:lvl3pPr marL="1462015" indent="-547661"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3pPr>
            <a:lvl4pPr marL="2193816" indent="-822285"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4pPr>
            <a:lvl5pPr marL="2925617" indent="-1096908"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5pPr>
            <a:lvl6pPr marL="2285886"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6pPr>
            <a:lvl7pPr marL="2743063"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7pPr>
            <a:lvl8pPr marL="3200240"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8pPr>
            <a:lvl9pPr marL="3657417"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9pPr>
          </a:lstStyle>
          <a:p>
            <a:fld id="{AD816501-AAE5-214E-B100-00C3DC5F5E3F}" type="slidenum">
              <a:rPr lang="en-US" sz="800" smtClean="0">
                <a:solidFill>
                  <a:srgbClr val="C8102E"/>
                </a:solidFill>
              </a:rPr>
              <a:pPr/>
              <a:t>‹#›</a:t>
            </a:fld>
            <a:endParaRPr lang="en-US" sz="800" dirty="0">
              <a:solidFill>
                <a:srgbClr val="C8102E"/>
              </a:solidFill>
            </a:endParaRPr>
          </a:p>
        </p:txBody>
      </p:sp>
      <p:sp>
        <p:nvSpPr>
          <p:cNvPr id="125" name="Text Placeholder 3">
            <a:extLst>
              <a:ext uri="{FF2B5EF4-FFF2-40B4-BE49-F238E27FC236}">
                <a16:creationId xmlns:a16="http://schemas.microsoft.com/office/drawing/2014/main" id="{2370FFBE-37A2-9640-8C17-39BD2F6534B6}"/>
              </a:ext>
            </a:extLst>
          </p:cNvPr>
          <p:cNvSpPr>
            <a:spLocks noGrp="1"/>
          </p:cNvSpPr>
          <p:nvPr>
            <p:ph type="body" sz="quarter" idx="22"/>
          </p:nvPr>
        </p:nvSpPr>
        <p:spPr>
          <a:xfrm>
            <a:off x="585626" y="1406632"/>
            <a:ext cx="2485761" cy="371157"/>
          </a:xfrm>
        </p:spPr>
        <p:txBody>
          <a:bodyPr/>
          <a:lstStyle>
            <a:lvl1pPr marL="0" indent="0">
              <a:buNone/>
              <a:defRPr sz="2000" b="1"/>
            </a:lvl1pPr>
          </a:lstStyle>
          <a:p>
            <a:pPr lvl="0"/>
            <a:r>
              <a:rPr lang="en-US" dirty="0"/>
              <a:t>Click to edit</a:t>
            </a:r>
          </a:p>
        </p:txBody>
      </p:sp>
      <p:sp>
        <p:nvSpPr>
          <p:cNvPr id="126" name="Text Placeholder 3">
            <a:extLst>
              <a:ext uri="{FF2B5EF4-FFF2-40B4-BE49-F238E27FC236}">
                <a16:creationId xmlns:a16="http://schemas.microsoft.com/office/drawing/2014/main" id="{F379177C-F1E5-E449-AB33-128B2D474506}"/>
              </a:ext>
            </a:extLst>
          </p:cNvPr>
          <p:cNvSpPr>
            <a:spLocks noGrp="1"/>
          </p:cNvSpPr>
          <p:nvPr>
            <p:ph type="body" sz="quarter" idx="23"/>
          </p:nvPr>
        </p:nvSpPr>
        <p:spPr>
          <a:xfrm>
            <a:off x="6418529" y="1406633"/>
            <a:ext cx="2485761" cy="361745"/>
          </a:xfrm>
        </p:spPr>
        <p:txBody>
          <a:bodyPr/>
          <a:lstStyle>
            <a:lvl1pPr marL="0" indent="0">
              <a:buNone/>
              <a:defRPr sz="2000" b="1"/>
            </a:lvl1pPr>
          </a:lstStyle>
          <a:p>
            <a:pPr lvl="0"/>
            <a:r>
              <a:rPr lang="en-US" dirty="0"/>
              <a:t>Click to edit</a:t>
            </a:r>
          </a:p>
        </p:txBody>
      </p:sp>
      <p:sp>
        <p:nvSpPr>
          <p:cNvPr id="127" name="Text Placeholder 3">
            <a:extLst>
              <a:ext uri="{FF2B5EF4-FFF2-40B4-BE49-F238E27FC236}">
                <a16:creationId xmlns:a16="http://schemas.microsoft.com/office/drawing/2014/main" id="{16E05738-1488-2C4B-8A43-8A38F6F540A1}"/>
              </a:ext>
            </a:extLst>
          </p:cNvPr>
          <p:cNvSpPr>
            <a:spLocks noGrp="1"/>
          </p:cNvSpPr>
          <p:nvPr>
            <p:ph type="body" sz="quarter" idx="24"/>
          </p:nvPr>
        </p:nvSpPr>
        <p:spPr>
          <a:xfrm>
            <a:off x="585625" y="1826717"/>
            <a:ext cx="5142747" cy="556457"/>
          </a:xfrm>
        </p:spPr>
        <p:txBody>
          <a:bodyPr/>
          <a:lstStyle>
            <a:lvl1pPr marL="0" indent="0">
              <a:buNone/>
              <a:defRPr sz="1500" b="0"/>
            </a:lvl1pPr>
          </a:lstStyle>
          <a:p>
            <a:pPr lvl="0"/>
            <a:r>
              <a:rPr lang="en-US" dirty="0"/>
              <a:t>Click to edit</a:t>
            </a:r>
          </a:p>
        </p:txBody>
      </p:sp>
      <p:sp>
        <p:nvSpPr>
          <p:cNvPr id="128" name="Text Placeholder 3">
            <a:extLst>
              <a:ext uri="{FF2B5EF4-FFF2-40B4-BE49-F238E27FC236}">
                <a16:creationId xmlns:a16="http://schemas.microsoft.com/office/drawing/2014/main" id="{E8025EBA-5D54-9D4D-A468-CDB58384101B}"/>
              </a:ext>
            </a:extLst>
          </p:cNvPr>
          <p:cNvSpPr>
            <a:spLocks noGrp="1"/>
          </p:cNvSpPr>
          <p:nvPr>
            <p:ph type="body" sz="quarter" idx="25"/>
          </p:nvPr>
        </p:nvSpPr>
        <p:spPr>
          <a:xfrm>
            <a:off x="6418527" y="1826717"/>
            <a:ext cx="5142741" cy="556457"/>
          </a:xfrm>
        </p:spPr>
        <p:txBody>
          <a:bodyPr/>
          <a:lstStyle>
            <a:lvl1pPr marL="0" indent="0">
              <a:buNone/>
              <a:defRPr sz="1500" b="0"/>
            </a:lvl1pPr>
          </a:lstStyle>
          <a:p>
            <a:pPr lvl="0"/>
            <a:r>
              <a:rPr lang="en-US" dirty="0"/>
              <a:t>Click to edit</a:t>
            </a:r>
          </a:p>
        </p:txBody>
      </p:sp>
      <p:sp>
        <p:nvSpPr>
          <p:cNvPr id="129" name="Text Placeholder 3">
            <a:extLst>
              <a:ext uri="{FF2B5EF4-FFF2-40B4-BE49-F238E27FC236}">
                <a16:creationId xmlns:a16="http://schemas.microsoft.com/office/drawing/2014/main" id="{A8421254-0C37-1340-A955-658F91F3D6CF}"/>
              </a:ext>
            </a:extLst>
          </p:cNvPr>
          <p:cNvSpPr>
            <a:spLocks noGrp="1"/>
          </p:cNvSpPr>
          <p:nvPr>
            <p:ph type="body" sz="quarter" idx="26"/>
          </p:nvPr>
        </p:nvSpPr>
        <p:spPr>
          <a:xfrm>
            <a:off x="6418527" y="3110087"/>
            <a:ext cx="5142741" cy="556457"/>
          </a:xfrm>
        </p:spPr>
        <p:txBody>
          <a:bodyPr/>
          <a:lstStyle>
            <a:lvl1pPr marL="0" indent="0">
              <a:buNone/>
              <a:defRPr sz="1500" b="0"/>
            </a:lvl1pPr>
          </a:lstStyle>
          <a:p>
            <a:pPr lvl="0"/>
            <a:r>
              <a:rPr lang="en-US" dirty="0"/>
              <a:t>Click to edit</a:t>
            </a:r>
          </a:p>
        </p:txBody>
      </p:sp>
      <p:sp>
        <p:nvSpPr>
          <p:cNvPr id="130" name="Text Placeholder 3">
            <a:extLst>
              <a:ext uri="{FF2B5EF4-FFF2-40B4-BE49-F238E27FC236}">
                <a16:creationId xmlns:a16="http://schemas.microsoft.com/office/drawing/2014/main" id="{B6CFDC65-8D2B-1B44-AF80-E7289A82E8B0}"/>
              </a:ext>
            </a:extLst>
          </p:cNvPr>
          <p:cNvSpPr>
            <a:spLocks noGrp="1"/>
          </p:cNvSpPr>
          <p:nvPr>
            <p:ph type="body" sz="quarter" idx="27"/>
          </p:nvPr>
        </p:nvSpPr>
        <p:spPr>
          <a:xfrm>
            <a:off x="585625" y="3130138"/>
            <a:ext cx="5142747" cy="556457"/>
          </a:xfrm>
        </p:spPr>
        <p:txBody>
          <a:bodyPr/>
          <a:lstStyle>
            <a:lvl1pPr marL="0" indent="0">
              <a:buNone/>
              <a:defRPr sz="1500" b="0"/>
            </a:lvl1pPr>
          </a:lstStyle>
          <a:p>
            <a:pPr lvl="0"/>
            <a:r>
              <a:rPr lang="en-US" dirty="0"/>
              <a:t>Click to edit</a:t>
            </a:r>
          </a:p>
        </p:txBody>
      </p:sp>
      <p:sp>
        <p:nvSpPr>
          <p:cNvPr id="131" name="Text Placeholder 3">
            <a:extLst>
              <a:ext uri="{FF2B5EF4-FFF2-40B4-BE49-F238E27FC236}">
                <a16:creationId xmlns:a16="http://schemas.microsoft.com/office/drawing/2014/main" id="{F7EA9FAB-CB05-354A-92B0-151C3E246E00}"/>
              </a:ext>
            </a:extLst>
          </p:cNvPr>
          <p:cNvSpPr>
            <a:spLocks noGrp="1"/>
          </p:cNvSpPr>
          <p:nvPr>
            <p:ph type="body" sz="quarter" idx="28"/>
          </p:nvPr>
        </p:nvSpPr>
        <p:spPr>
          <a:xfrm>
            <a:off x="585626" y="2589739"/>
            <a:ext cx="2485761" cy="519636"/>
          </a:xfrm>
        </p:spPr>
        <p:txBody>
          <a:bodyPr/>
          <a:lstStyle>
            <a:lvl1pPr marL="0" indent="0">
              <a:buNone/>
              <a:defRPr sz="3000" b="1">
                <a:solidFill>
                  <a:srgbClr val="C8102E"/>
                </a:solidFill>
              </a:defRPr>
            </a:lvl1pPr>
          </a:lstStyle>
          <a:p>
            <a:pPr lvl="0"/>
            <a:r>
              <a:rPr lang="en-US" dirty="0"/>
              <a:t>Click to edit</a:t>
            </a:r>
          </a:p>
        </p:txBody>
      </p:sp>
      <p:sp>
        <p:nvSpPr>
          <p:cNvPr id="132" name="Text Placeholder 3">
            <a:extLst>
              <a:ext uri="{FF2B5EF4-FFF2-40B4-BE49-F238E27FC236}">
                <a16:creationId xmlns:a16="http://schemas.microsoft.com/office/drawing/2014/main" id="{645A9CA8-A3F7-B042-94B5-20E5D5443E68}"/>
              </a:ext>
            </a:extLst>
          </p:cNvPr>
          <p:cNvSpPr>
            <a:spLocks noGrp="1"/>
          </p:cNvSpPr>
          <p:nvPr>
            <p:ph type="body" sz="quarter" idx="29"/>
          </p:nvPr>
        </p:nvSpPr>
        <p:spPr>
          <a:xfrm>
            <a:off x="6420593" y="2589739"/>
            <a:ext cx="2485761" cy="519636"/>
          </a:xfrm>
        </p:spPr>
        <p:txBody>
          <a:bodyPr/>
          <a:lstStyle>
            <a:lvl1pPr marL="0" indent="0">
              <a:buNone/>
              <a:defRPr sz="3000" b="1">
                <a:solidFill>
                  <a:srgbClr val="000099"/>
                </a:solidFill>
              </a:defRPr>
            </a:lvl1pPr>
          </a:lstStyle>
          <a:p>
            <a:pPr lvl="0"/>
            <a:r>
              <a:rPr lang="en-US" dirty="0"/>
              <a:t>Click to edit</a:t>
            </a:r>
          </a:p>
        </p:txBody>
      </p:sp>
      <p:sp>
        <p:nvSpPr>
          <p:cNvPr id="133" name="Text Placeholder 3">
            <a:extLst>
              <a:ext uri="{FF2B5EF4-FFF2-40B4-BE49-F238E27FC236}">
                <a16:creationId xmlns:a16="http://schemas.microsoft.com/office/drawing/2014/main" id="{FA6865A7-8B86-CC46-8E6C-77BFB9DA56F4}"/>
              </a:ext>
            </a:extLst>
          </p:cNvPr>
          <p:cNvSpPr>
            <a:spLocks noGrp="1"/>
          </p:cNvSpPr>
          <p:nvPr>
            <p:ph type="body" sz="quarter" idx="30"/>
          </p:nvPr>
        </p:nvSpPr>
        <p:spPr>
          <a:xfrm>
            <a:off x="3717503" y="3956568"/>
            <a:ext cx="2137868" cy="398488"/>
          </a:xfrm>
        </p:spPr>
        <p:txBody>
          <a:bodyPr/>
          <a:lstStyle>
            <a:lvl1pPr marL="0" indent="0">
              <a:buNone/>
              <a:defRPr sz="2000" b="1"/>
            </a:lvl1pPr>
          </a:lstStyle>
          <a:p>
            <a:pPr lvl="0"/>
            <a:r>
              <a:rPr lang="en-US" dirty="0"/>
              <a:t>Click to edit</a:t>
            </a:r>
          </a:p>
        </p:txBody>
      </p:sp>
      <p:sp>
        <p:nvSpPr>
          <p:cNvPr id="134" name="Text Placeholder 3">
            <a:extLst>
              <a:ext uri="{FF2B5EF4-FFF2-40B4-BE49-F238E27FC236}">
                <a16:creationId xmlns:a16="http://schemas.microsoft.com/office/drawing/2014/main" id="{0A2E19B2-26BC-E24B-B176-0B3724CED714}"/>
              </a:ext>
            </a:extLst>
          </p:cNvPr>
          <p:cNvSpPr>
            <a:spLocks noGrp="1"/>
          </p:cNvSpPr>
          <p:nvPr>
            <p:ph type="body" sz="quarter" idx="31"/>
          </p:nvPr>
        </p:nvSpPr>
        <p:spPr>
          <a:xfrm>
            <a:off x="9465434" y="3956568"/>
            <a:ext cx="2137868" cy="398488"/>
          </a:xfrm>
        </p:spPr>
        <p:txBody>
          <a:bodyPr/>
          <a:lstStyle>
            <a:lvl1pPr marL="0" indent="0">
              <a:buNone/>
              <a:defRPr sz="2000" b="1"/>
            </a:lvl1pPr>
          </a:lstStyle>
          <a:p>
            <a:pPr lvl="0"/>
            <a:r>
              <a:rPr lang="en-US" dirty="0"/>
              <a:t>Click to edit</a:t>
            </a:r>
          </a:p>
        </p:txBody>
      </p:sp>
      <p:sp>
        <p:nvSpPr>
          <p:cNvPr id="135" name="Text Placeholder 3">
            <a:extLst>
              <a:ext uri="{FF2B5EF4-FFF2-40B4-BE49-F238E27FC236}">
                <a16:creationId xmlns:a16="http://schemas.microsoft.com/office/drawing/2014/main" id="{ED4F9BBA-DC29-EB43-8720-94418E10EE8F}"/>
              </a:ext>
            </a:extLst>
          </p:cNvPr>
          <p:cNvSpPr>
            <a:spLocks noGrp="1"/>
          </p:cNvSpPr>
          <p:nvPr>
            <p:ph type="body" sz="quarter" idx="32"/>
          </p:nvPr>
        </p:nvSpPr>
        <p:spPr>
          <a:xfrm>
            <a:off x="9465436" y="4482057"/>
            <a:ext cx="2137867" cy="1168195"/>
          </a:xfrm>
        </p:spPr>
        <p:txBody>
          <a:bodyPr/>
          <a:lstStyle>
            <a:lvl1pPr marL="198107" indent="-198107">
              <a:spcBef>
                <a:spcPts val="800"/>
              </a:spcBef>
              <a:buFont typeface="Arial" panose="020B0604020202020204" pitchFamily="34" charset="0"/>
              <a:buChar char="•"/>
              <a:defRPr sz="1500" b="0"/>
            </a:lvl1pPr>
          </a:lstStyle>
          <a:p>
            <a:pPr lvl="0"/>
            <a:r>
              <a:rPr lang="en-US" dirty="0"/>
              <a:t>Click to edit</a:t>
            </a:r>
          </a:p>
        </p:txBody>
      </p:sp>
      <p:sp>
        <p:nvSpPr>
          <p:cNvPr id="136" name="Text Placeholder 3">
            <a:extLst>
              <a:ext uri="{FF2B5EF4-FFF2-40B4-BE49-F238E27FC236}">
                <a16:creationId xmlns:a16="http://schemas.microsoft.com/office/drawing/2014/main" id="{7B8A0F17-F2BD-394C-92FC-2DBDFCA33016}"/>
              </a:ext>
            </a:extLst>
          </p:cNvPr>
          <p:cNvSpPr>
            <a:spLocks noGrp="1"/>
          </p:cNvSpPr>
          <p:nvPr>
            <p:ph type="body" sz="quarter" idx="33"/>
          </p:nvPr>
        </p:nvSpPr>
        <p:spPr>
          <a:xfrm>
            <a:off x="3717505" y="4482057"/>
            <a:ext cx="2137867" cy="1168195"/>
          </a:xfrm>
        </p:spPr>
        <p:txBody>
          <a:bodyPr/>
          <a:lstStyle>
            <a:lvl1pPr marL="198107" indent="-198107">
              <a:spcBef>
                <a:spcPts val="800"/>
              </a:spcBef>
              <a:buFont typeface="Arial" panose="020B0604020202020204" pitchFamily="34" charset="0"/>
              <a:buChar char="•"/>
              <a:defRPr sz="1500" b="0"/>
            </a:lvl1pPr>
          </a:lstStyle>
          <a:p>
            <a:pPr lvl="0"/>
            <a:r>
              <a:rPr lang="en-US" dirty="0"/>
              <a:t>Click to edit</a:t>
            </a:r>
          </a:p>
        </p:txBody>
      </p:sp>
      <p:sp>
        <p:nvSpPr>
          <p:cNvPr id="139" name="Text Placeholder 19">
            <a:extLst>
              <a:ext uri="{FF2B5EF4-FFF2-40B4-BE49-F238E27FC236}">
                <a16:creationId xmlns:a16="http://schemas.microsoft.com/office/drawing/2014/main" id="{AB62CD71-349B-B24A-A648-B473B71EBA08}"/>
              </a:ext>
            </a:extLst>
          </p:cNvPr>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40" name="Text Placeholder 3">
            <a:extLst>
              <a:ext uri="{FF2B5EF4-FFF2-40B4-BE49-F238E27FC236}">
                <a16:creationId xmlns:a16="http://schemas.microsoft.com/office/drawing/2014/main" id="{08B2C4DA-8D4A-044D-A18A-5259A6645CAD}"/>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45" name="Text Placeholder 3">
            <a:extLst>
              <a:ext uri="{FF2B5EF4-FFF2-40B4-BE49-F238E27FC236}">
                <a16:creationId xmlns:a16="http://schemas.microsoft.com/office/drawing/2014/main" id="{69F5B089-344B-D340-86E0-371125C2F054}"/>
              </a:ext>
            </a:extLst>
          </p:cNvPr>
          <p:cNvSpPr>
            <a:spLocks noGrp="1"/>
          </p:cNvSpPr>
          <p:nvPr>
            <p:ph type="body" sz="quarter" idx="34"/>
          </p:nvPr>
        </p:nvSpPr>
        <p:spPr>
          <a:xfrm>
            <a:off x="7829946" y="4482057"/>
            <a:ext cx="1438975" cy="1168195"/>
          </a:xfrm>
        </p:spPr>
        <p:txBody>
          <a:bodyPr/>
          <a:lstStyle>
            <a:lvl1pPr marL="0" indent="0">
              <a:buFont typeface="Arial" panose="020B0604020202020204" pitchFamily="34" charset="0"/>
              <a:buNone/>
              <a:defRPr sz="1500" b="0"/>
            </a:lvl1pPr>
          </a:lstStyle>
          <a:p>
            <a:pPr lvl="0"/>
            <a:r>
              <a:rPr lang="en-US" dirty="0"/>
              <a:t>Click to edit</a:t>
            </a:r>
          </a:p>
        </p:txBody>
      </p:sp>
      <p:sp>
        <p:nvSpPr>
          <p:cNvPr id="147" name="Text Placeholder 3">
            <a:extLst>
              <a:ext uri="{FF2B5EF4-FFF2-40B4-BE49-F238E27FC236}">
                <a16:creationId xmlns:a16="http://schemas.microsoft.com/office/drawing/2014/main" id="{4E273F30-D965-9848-9A7C-C3F20398BD9D}"/>
              </a:ext>
            </a:extLst>
          </p:cNvPr>
          <p:cNvSpPr>
            <a:spLocks noGrp="1"/>
          </p:cNvSpPr>
          <p:nvPr>
            <p:ph type="body" sz="quarter" idx="36" hasCustomPrompt="1"/>
          </p:nvPr>
        </p:nvSpPr>
        <p:spPr>
          <a:xfrm>
            <a:off x="7829946" y="3898710"/>
            <a:ext cx="1438975" cy="519636"/>
          </a:xfrm>
        </p:spPr>
        <p:txBody>
          <a:bodyPr/>
          <a:lstStyle>
            <a:lvl1pPr marL="0" indent="0">
              <a:buNone/>
              <a:defRPr sz="3667" b="1">
                <a:solidFill>
                  <a:srgbClr val="000099"/>
                </a:solidFill>
              </a:defRPr>
            </a:lvl1pPr>
          </a:lstStyle>
          <a:p>
            <a:pPr lvl="0"/>
            <a:r>
              <a:rPr lang="en-US" dirty="0"/>
              <a:t>edit</a:t>
            </a:r>
          </a:p>
        </p:txBody>
      </p:sp>
      <p:sp>
        <p:nvSpPr>
          <p:cNvPr id="25" name="Slide Number Placeholder 5">
            <a:extLst>
              <a:ext uri="{FF2B5EF4-FFF2-40B4-BE49-F238E27FC236}">
                <a16:creationId xmlns:a16="http://schemas.microsoft.com/office/drawing/2014/main" id="{05DEF135-9169-A349-9501-72BA8764E9DA}"/>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4" name="Text Placeholder 3">
            <a:extLst>
              <a:ext uri="{FF2B5EF4-FFF2-40B4-BE49-F238E27FC236}">
                <a16:creationId xmlns:a16="http://schemas.microsoft.com/office/drawing/2014/main" id="{7F9474BB-DCE7-4B4C-AE76-9482A8AE0480}"/>
              </a:ext>
            </a:extLst>
          </p:cNvPr>
          <p:cNvSpPr>
            <a:spLocks noGrp="1"/>
          </p:cNvSpPr>
          <p:nvPr>
            <p:ph type="body" sz="quarter" idx="37"/>
          </p:nvPr>
        </p:nvSpPr>
        <p:spPr>
          <a:xfrm>
            <a:off x="2133683" y="4482057"/>
            <a:ext cx="1412289" cy="1168195"/>
          </a:xfrm>
        </p:spPr>
        <p:txBody>
          <a:bodyPr/>
          <a:lstStyle>
            <a:lvl1pPr marL="0" indent="0">
              <a:buFont typeface="Arial" panose="020B0604020202020204" pitchFamily="34" charset="0"/>
              <a:buNone/>
              <a:defRPr sz="1500" b="0"/>
            </a:lvl1pPr>
          </a:lstStyle>
          <a:p>
            <a:pPr lvl="0"/>
            <a:r>
              <a:rPr lang="en-US" dirty="0"/>
              <a:t>Click to edit</a:t>
            </a:r>
          </a:p>
        </p:txBody>
      </p:sp>
      <p:sp>
        <p:nvSpPr>
          <p:cNvPr id="26" name="Text Placeholder 3">
            <a:extLst>
              <a:ext uri="{FF2B5EF4-FFF2-40B4-BE49-F238E27FC236}">
                <a16:creationId xmlns:a16="http://schemas.microsoft.com/office/drawing/2014/main" id="{D197E88C-0BB2-C64B-90C6-7FEB4CEAAAA6}"/>
              </a:ext>
            </a:extLst>
          </p:cNvPr>
          <p:cNvSpPr>
            <a:spLocks noGrp="1"/>
          </p:cNvSpPr>
          <p:nvPr>
            <p:ph type="body" sz="quarter" idx="38" hasCustomPrompt="1"/>
          </p:nvPr>
        </p:nvSpPr>
        <p:spPr>
          <a:xfrm>
            <a:off x="2133683" y="3898710"/>
            <a:ext cx="1412288" cy="519636"/>
          </a:xfrm>
        </p:spPr>
        <p:txBody>
          <a:bodyPr/>
          <a:lstStyle>
            <a:lvl1pPr marL="0" indent="0">
              <a:buNone/>
              <a:defRPr sz="3667" b="1">
                <a:solidFill>
                  <a:srgbClr val="C8102E"/>
                </a:solidFill>
              </a:defRPr>
            </a:lvl1pPr>
          </a:lstStyle>
          <a:p>
            <a:pPr lvl="0"/>
            <a:r>
              <a:rPr lang="en-US" dirty="0"/>
              <a:t>edit</a:t>
            </a:r>
          </a:p>
        </p:txBody>
      </p:sp>
    </p:spTree>
    <p:extLst>
      <p:ext uri="{BB962C8B-B14F-4D97-AF65-F5344CB8AC3E}">
        <p14:creationId xmlns:p14="http://schemas.microsoft.com/office/powerpoint/2010/main" val="4026161644"/>
      </p:ext>
    </p:extLst>
  </p:cSld>
  <p:clrMapOvr>
    <a:masterClrMapping/>
  </p:clrMapOvr>
  <p:transition>
    <p:fade/>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ub, bullets">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605367" y="1713179"/>
            <a:ext cx="10981267" cy="4169411"/>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8"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7" name="Text Placeholder 3">
            <a:extLst>
              <a:ext uri="{FF2B5EF4-FFF2-40B4-BE49-F238E27FC236}">
                <a16:creationId xmlns:a16="http://schemas.microsoft.com/office/drawing/2014/main" id="{7EBCD416-E180-4844-AE7C-E86754B55E25}"/>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Slide Number Placeholder 5">
            <a:extLst>
              <a:ext uri="{FF2B5EF4-FFF2-40B4-BE49-F238E27FC236}">
                <a16:creationId xmlns:a16="http://schemas.microsoft.com/office/drawing/2014/main" id="{CD2F08FA-1E8F-464B-8CF2-AA480329BCCB}"/>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chemeClr val="accent1"/>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394213118"/>
      </p:ext>
    </p:extLst>
  </p:cSld>
  <p:clrMapOvr>
    <a:masterClrMapping/>
  </p:clrMapOvr>
  <p:transition>
    <p:fade/>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ub, header,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05367" y="1713180"/>
            <a:ext cx="10981267" cy="45550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lgn="l" rtl="0" eaLnBrk="0" fontAlgn="base" hangingPunct="0">
              <a:lnSpc>
                <a:spcPct val="110000"/>
              </a:lnSpc>
              <a:spcBef>
                <a:spcPts val="0"/>
              </a:spcBef>
              <a:spcAft>
                <a:spcPct val="0"/>
              </a:spcAft>
              <a:buClr>
                <a:schemeClr val="tx1"/>
              </a:buClr>
              <a:buSzPct val="100000"/>
              <a:buFont typeface="Arial" pitchFamily="-65" charset="0"/>
              <a:buNone/>
              <a:defRPr lang="en-US" sz="2917" b="1" dirty="0" smtClean="0">
                <a:solidFill>
                  <a:srgbClr val="000000"/>
                </a:solidFill>
                <a:latin typeface="+mn-lt"/>
                <a:ea typeface="Arial Unicode MS" pitchFamily="-65" charset="0"/>
                <a:cs typeface="Arial Unicode MS" pitchFamily="-65" charset="0"/>
                <a:sym typeface="Arial" pitchFamily="-65" charset="0"/>
              </a:defRPr>
            </a:lvl1pPr>
            <a:lvl2pPr algn="l" rtl="0" eaLnBrk="0" fontAlgn="base" hangingPunct="0">
              <a:lnSpc>
                <a:spcPct val="110000"/>
              </a:lnSpc>
              <a:spcBef>
                <a:spcPts val="0"/>
              </a:spcBef>
              <a:spcAft>
                <a:spcPct val="0"/>
              </a:spcAft>
              <a:buClr>
                <a:schemeClr val="tx1"/>
              </a:buClr>
              <a:buSzPct val="100000"/>
              <a:buFont typeface="Arial" pitchFamily="-65" charset="0"/>
              <a:defRPr lang="en-US" sz="2000" dirty="0" smtClean="0">
                <a:solidFill>
                  <a:schemeClr val="tx1"/>
                </a:solidFill>
                <a:latin typeface="+mn-lt"/>
                <a:ea typeface="Arial Unicode MS" pitchFamily="-65" charset="0"/>
                <a:cs typeface="Arial Unicode MS" pitchFamily="-65" charset="0"/>
                <a:sym typeface="Arial" pitchFamily="-65" charset="0"/>
              </a:defRPr>
            </a:lvl2pPr>
            <a:lvl3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3pPr>
            <a:lvl4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4pPr>
            <a:lvl5pPr algn="l" rtl="0" eaLnBrk="0" fontAlgn="base" hangingPunct="0">
              <a:lnSpc>
                <a:spcPct val="110000"/>
              </a:lnSpc>
              <a:spcBef>
                <a:spcPts val="0"/>
              </a:spcBef>
              <a:spcAft>
                <a:spcPct val="0"/>
              </a:spcAft>
              <a:buClr>
                <a:schemeClr val="tx1"/>
              </a:buClr>
              <a:buSzPct val="100000"/>
              <a:buFont typeface="Arial" pitchFamily="-65" charset="0"/>
              <a:defRPr lang="en-US" sz="1800" dirty="0">
                <a:solidFill>
                  <a:schemeClr val="tx1"/>
                </a:solidFill>
                <a:latin typeface="+mn-lt"/>
                <a:ea typeface="Arial Unicode MS" pitchFamily="-65" charset="0"/>
                <a:cs typeface="Arial Unicode MS" pitchFamily="-65" charset="0"/>
                <a:sym typeface="Arial" pitchFamily="-65" charset="0"/>
              </a:defRPr>
            </a:lvl5pPr>
          </a:lstStyle>
          <a:p>
            <a:pPr lvl="0"/>
            <a:r>
              <a:rPr lang="en-US"/>
              <a:t>Edit Master text styles</a:t>
            </a:r>
          </a:p>
        </p:txBody>
      </p:sp>
      <p:sp>
        <p:nvSpPr>
          <p:cNvPr id="9" name="Text Placeholder 8"/>
          <p:cNvSpPr>
            <a:spLocks noGrp="1"/>
          </p:cNvSpPr>
          <p:nvPr>
            <p:ph type="body" sz="quarter" idx="11"/>
          </p:nvPr>
        </p:nvSpPr>
        <p:spPr>
          <a:xfrm>
            <a:off x="605367" y="2427290"/>
            <a:ext cx="10981267" cy="3455299"/>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7"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18"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C43E0D67-8D13-E647-B59C-D9F54B974EBC}"/>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0" name="Slide Number Placeholder 5">
            <a:extLst>
              <a:ext uri="{FF2B5EF4-FFF2-40B4-BE49-F238E27FC236}">
                <a16:creationId xmlns:a16="http://schemas.microsoft.com/office/drawing/2014/main" id="{0A64133D-2D1C-0346-ACC5-4AF1B97E9A2F}"/>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668162980"/>
      </p:ext>
    </p:extLst>
  </p:cSld>
  <p:clrMapOvr>
    <a:masterClrMapping/>
  </p:clrMapOvr>
  <p:transition>
    <p:fade/>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ub, chart info">
    <p:spTree>
      <p:nvGrpSpPr>
        <p:cNvPr id="1" name=""/>
        <p:cNvGrpSpPr/>
        <p:nvPr/>
      </p:nvGrpSpPr>
      <p:grpSpPr>
        <a:xfrm>
          <a:off x="0" y="0"/>
          <a:ext cx="0" cy="0"/>
          <a:chOff x="0" y="0"/>
          <a:chExt cx="0" cy="0"/>
        </a:xfrm>
      </p:grpSpPr>
      <p:sp>
        <p:nvSpPr>
          <p:cNvPr id="3" name="Content Placeholder 2"/>
          <p:cNvSpPr>
            <a:spLocks noGrp="1"/>
          </p:cNvSpPr>
          <p:nvPr>
            <p:ph idx="1"/>
          </p:nvPr>
        </p:nvSpPr>
        <p:spPr>
          <a:xfrm>
            <a:off x="605367" y="1995397"/>
            <a:ext cx="10981267" cy="307777"/>
          </a:xfrm>
          <a:noFill/>
          <a:ln w="12700">
            <a:noFill/>
            <a:miter lim="800000"/>
            <a:headEnd/>
            <a:tailEnd/>
          </a:ln>
        </p:spPr>
        <p:txBody>
          <a:bodyPr vert="horz" wrap="square" lIns="0" tIns="0" rIns="0" bIns="0" numCol="1" anchor="t" anchorCtr="0" compatLnSpc="1">
            <a:prstTxWarp prst="textNoShape">
              <a:avLst/>
            </a:prstTxWarp>
            <a:spAutoFit/>
          </a:bodyPr>
          <a:lstStyle>
            <a:lvl1pPr marL="0" indent="0" algn="l" rtl="0" eaLnBrk="0" fontAlgn="base" hangingPunct="0">
              <a:lnSpc>
                <a:spcPct val="100000"/>
              </a:lnSpc>
              <a:spcBef>
                <a:spcPts val="0"/>
              </a:spcBef>
              <a:spcAft>
                <a:spcPct val="0"/>
              </a:spcAft>
              <a:buClr>
                <a:schemeClr val="tx1"/>
              </a:buClr>
              <a:buSzPct val="100000"/>
              <a:buFont typeface="Arial" pitchFamily="-65" charset="0"/>
              <a:buNone/>
              <a:defRPr lang="en-US" sz="2000" dirty="0" smtClean="0">
                <a:solidFill>
                  <a:srgbClr val="595959"/>
                </a:solidFill>
                <a:latin typeface="+mn-lt"/>
                <a:ea typeface="Arial Unicode MS" pitchFamily="-65" charset="0"/>
                <a:cs typeface="Arial Unicode MS" pitchFamily="-65" charset="0"/>
                <a:sym typeface="Arial" pitchFamily="-65" charset="0"/>
              </a:defRPr>
            </a:lvl1pPr>
            <a:lvl2pPr algn="l" rtl="0" eaLnBrk="0" fontAlgn="base" hangingPunct="0">
              <a:lnSpc>
                <a:spcPct val="110000"/>
              </a:lnSpc>
              <a:spcBef>
                <a:spcPts val="0"/>
              </a:spcBef>
              <a:spcAft>
                <a:spcPct val="0"/>
              </a:spcAft>
              <a:buClr>
                <a:schemeClr val="tx1"/>
              </a:buClr>
              <a:buSzPct val="100000"/>
              <a:buFont typeface="Arial" pitchFamily="-65" charset="0"/>
              <a:defRPr lang="en-US" sz="2000" dirty="0" smtClean="0">
                <a:solidFill>
                  <a:schemeClr val="tx1"/>
                </a:solidFill>
                <a:latin typeface="+mn-lt"/>
                <a:ea typeface="Arial Unicode MS" pitchFamily="-65" charset="0"/>
                <a:cs typeface="Arial Unicode MS" pitchFamily="-65" charset="0"/>
                <a:sym typeface="Arial" pitchFamily="-65" charset="0"/>
              </a:defRPr>
            </a:lvl2pPr>
            <a:lvl3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3pPr>
            <a:lvl4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4pPr>
            <a:lvl5pPr algn="l" rtl="0" eaLnBrk="0" fontAlgn="base" hangingPunct="0">
              <a:lnSpc>
                <a:spcPct val="110000"/>
              </a:lnSpc>
              <a:spcBef>
                <a:spcPts val="0"/>
              </a:spcBef>
              <a:spcAft>
                <a:spcPct val="0"/>
              </a:spcAft>
              <a:buClr>
                <a:schemeClr val="tx1"/>
              </a:buClr>
              <a:buSzPct val="100000"/>
              <a:buFont typeface="Arial" pitchFamily="-65" charset="0"/>
              <a:defRPr lang="en-US" sz="1800" dirty="0">
                <a:solidFill>
                  <a:schemeClr val="tx1"/>
                </a:solidFill>
                <a:latin typeface="+mn-lt"/>
                <a:ea typeface="Arial Unicode MS" pitchFamily="-65" charset="0"/>
                <a:cs typeface="Arial Unicode MS" pitchFamily="-65" charset="0"/>
                <a:sym typeface="Arial" pitchFamily="-65" charset="0"/>
              </a:defRPr>
            </a:lvl5pPr>
          </a:lstStyle>
          <a:p>
            <a:pPr lvl="0"/>
            <a:r>
              <a:rPr lang="en-US" dirty="0"/>
              <a:t>Edit Master text styles</a:t>
            </a:r>
          </a:p>
        </p:txBody>
      </p:sp>
      <p:sp>
        <p:nvSpPr>
          <p:cNvPr id="13"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5"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a:t>Click to edit Master title style</a:t>
            </a:r>
            <a:endParaRPr lang="en-US" dirty="0"/>
          </a:p>
        </p:txBody>
      </p:sp>
      <p:sp>
        <p:nvSpPr>
          <p:cNvPr id="16"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7" name="Text Placeholder 3">
            <a:extLst>
              <a:ext uri="{FF2B5EF4-FFF2-40B4-BE49-F238E27FC236}">
                <a16:creationId xmlns:a16="http://schemas.microsoft.com/office/drawing/2014/main" id="{D0A5A7B7-A1D0-FE41-896A-B621B4C61E68}"/>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Slide Number Placeholder 5">
            <a:extLst>
              <a:ext uri="{FF2B5EF4-FFF2-40B4-BE49-F238E27FC236}">
                <a16:creationId xmlns:a16="http://schemas.microsoft.com/office/drawing/2014/main" id="{B41FA18F-BFAE-2448-8409-F510492417B1}"/>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444515796"/>
      </p:ext>
    </p:extLst>
  </p:cSld>
  <p:clrMapOvr>
    <a:masterClrMapping/>
  </p:clrMapOvr>
  <p:transition>
    <p:fade/>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ub, LEFT HALF bullets">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605368" y="1712918"/>
            <a:ext cx="5401733" cy="4169673"/>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5"/>
          </p:nvPr>
        </p:nvSpPr>
        <p:spPr>
          <a:xfrm>
            <a:off x="6185648" y="1712916"/>
            <a:ext cx="5401733" cy="4169675"/>
          </a:xfrm>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9"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4"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Text Placeholder 3">
            <a:extLst>
              <a:ext uri="{FF2B5EF4-FFF2-40B4-BE49-F238E27FC236}">
                <a16:creationId xmlns:a16="http://schemas.microsoft.com/office/drawing/2014/main" id="{635EB5D6-23EB-F942-95D9-91F16E09314E}"/>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69BB66B1-42BD-844E-9A1C-DD527D708EC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4133671543"/>
      </p:ext>
    </p:extLst>
  </p:cSld>
  <p:clrMapOvr>
    <a:masterClrMapping/>
  </p:clrMapOvr>
  <p:transition>
    <p:fade/>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io layout">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605368" y="1712918"/>
            <a:ext cx="5401733" cy="4169673"/>
          </a:xfrm>
        </p:spPr>
        <p:txBody>
          <a:bodyPr/>
          <a:lstStyle>
            <a:lvl1pPr marL="0" indent="0">
              <a:buNone/>
              <a:defRPr>
                <a:solidFill>
                  <a:srgbClr val="595959"/>
                </a:solidFill>
              </a:defRPr>
            </a:lvl1pPr>
            <a:lvl2pPr marL="217156" indent="0">
              <a:buNone/>
              <a:defRPr>
                <a:solidFill>
                  <a:srgbClr val="595959"/>
                </a:solidFill>
              </a:defRPr>
            </a:lvl2pPr>
            <a:lvl3pPr marL="530318" indent="0">
              <a:buNone/>
              <a:defRPr>
                <a:solidFill>
                  <a:srgbClr val="595959"/>
                </a:solidFill>
              </a:defRPr>
            </a:lvl3pPr>
            <a:lvl4pPr marL="896054" indent="0">
              <a:buNone/>
              <a:defRPr>
                <a:solidFill>
                  <a:srgbClr val="595959"/>
                </a:solidFill>
              </a:defRPr>
            </a:lvl4pPr>
            <a:lvl5pPr marL="1296745" indent="0">
              <a:buNone/>
              <a:defRPr>
                <a:solidFill>
                  <a:srgbClr val="595959"/>
                </a:solidFill>
              </a:defRPr>
            </a:lvl5pPr>
          </a:lstStyle>
          <a:p>
            <a:pPr lvl="0"/>
            <a:r>
              <a:rPr lang="en-US" dirty="0"/>
              <a:t>Edit Master text styles</a:t>
            </a:r>
          </a:p>
        </p:txBody>
      </p:sp>
      <p:sp>
        <p:nvSpPr>
          <p:cNvPr id="19"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4" name="Title 1"/>
          <p:cNvSpPr>
            <a:spLocks noGrp="1"/>
          </p:cNvSpPr>
          <p:nvPr>
            <p:ph type="title"/>
          </p:nvPr>
        </p:nvSpPr>
        <p:spPr>
          <a:xfrm>
            <a:off x="605369" y="378459"/>
            <a:ext cx="5490633" cy="577081"/>
          </a:xfrm>
        </p:spPr>
        <p:txBody>
          <a:bodyPr/>
          <a:lstStyle>
            <a:lvl1pPr>
              <a:defRPr kern="1500" spc="-84" baseline="0">
                <a:solidFill>
                  <a:schemeClr val="tx1"/>
                </a:solidFill>
              </a:defRPr>
            </a:lvl1pPr>
          </a:lstStyle>
          <a:p>
            <a:r>
              <a:rPr lang="en-US" dirty="0"/>
              <a:t>Click to edit Master title</a:t>
            </a:r>
          </a:p>
        </p:txBody>
      </p:sp>
      <p:sp>
        <p:nvSpPr>
          <p:cNvPr id="10" name="Text Placeholder 3">
            <a:extLst>
              <a:ext uri="{FF2B5EF4-FFF2-40B4-BE49-F238E27FC236}">
                <a16:creationId xmlns:a16="http://schemas.microsoft.com/office/drawing/2014/main" id="{635EB5D6-23EB-F942-95D9-91F16E09314E}"/>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69BB66B1-42BD-844E-9A1C-DD527D708EC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9" name="Content Placeholder 30">
            <a:extLst>
              <a:ext uri="{FF2B5EF4-FFF2-40B4-BE49-F238E27FC236}">
                <a16:creationId xmlns:a16="http://schemas.microsoft.com/office/drawing/2014/main" id="{37E9AC5D-F6EB-CE40-9936-5793341DCC66}"/>
              </a:ext>
            </a:extLst>
          </p:cNvPr>
          <p:cNvSpPr>
            <a:spLocks noGrp="1"/>
          </p:cNvSpPr>
          <p:nvPr>
            <p:ph sz="quarter" idx="18"/>
          </p:nvPr>
        </p:nvSpPr>
        <p:spPr>
          <a:xfrm>
            <a:off x="6462525" y="793998"/>
            <a:ext cx="5136961" cy="5136216"/>
          </a:xfrm>
        </p:spPr>
        <p:txBody>
          <a:bodyPr/>
          <a:lstStyle/>
          <a:p>
            <a:endParaRPr lang="en-US" dirty="0"/>
          </a:p>
        </p:txBody>
      </p:sp>
      <p:sp>
        <p:nvSpPr>
          <p:cNvPr id="18" name="Text Placeholder 4">
            <a:extLst>
              <a:ext uri="{FF2B5EF4-FFF2-40B4-BE49-F238E27FC236}">
                <a16:creationId xmlns:a16="http://schemas.microsoft.com/office/drawing/2014/main" id="{9F61B276-111F-0F49-AA22-140F5A6A7DE0}"/>
              </a:ext>
            </a:extLst>
          </p:cNvPr>
          <p:cNvSpPr>
            <a:spLocks noGrp="1"/>
          </p:cNvSpPr>
          <p:nvPr>
            <p:ph type="body" sz="quarter" idx="10"/>
          </p:nvPr>
        </p:nvSpPr>
        <p:spPr>
          <a:xfrm>
            <a:off x="605369" y="1019041"/>
            <a:ext cx="4605065"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dirty="0"/>
              <a:t>Edit Master text styles</a:t>
            </a:r>
          </a:p>
        </p:txBody>
      </p:sp>
    </p:spTree>
    <p:extLst>
      <p:ext uri="{BB962C8B-B14F-4D97-AF65-F5344CB8AC3E}">
        <p14:creationId xmlns:p14="http://schemas.microsoft.com/office/powerpoint/2010/main" val="4222142119"/>
      </p:ext>
    </p:extLst>
  </p:cSld>
  <p:clrMapOvr>
    <a:masterClrMapping/>
  </p:clrMapOvr>
  <p:transition>
    <p:fade/>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ub, RIGHT 2/3">
    <p:spTree>
      <p:nvGrpSpPr>
        <p:cNvPr id="1" name=""/>
        <p:cNvGrpSpPr/>
        <p:nvPr/>
      </p:nvGrpSpPr>
      <p:grpSpPr>
        <a:xfrm>
          <a:off x="0" y="0"/>
          <a:ext cx="0" cy="0"/>
          <a:chOff x="0" y="0"/>
          <a:chExt cx="0" cy="0"/>
        </a:xfrm>
      </p:grpSpPr>
      <p:sp>
        <p:nvSpPr>
          <p:cNvPr id="31"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7" name="Content Placeholder 11"/>
          <p:cNvSpPr>
            <a:spLocks noGrp="1"/>
          </p:cNvSpPr>
          <p:nvPr>
            <p:ph sz="quarter" idx="26"/>
          </p:nvPr>
        </p:nvSpPr>
        <p:spPr>
          <a:xfrm>
            <a:off x="4338919" y="1684693"/>
            <a:ext cx="7247715" cy="4197897"/>
          </a:xfrm>
        </p:spPr>
        <p:txBody>
          <a:bodyPr/>
          <a:lstStyle>
            <a:lvl1pPr marL="0" indent="0">
              <a:buNone/>
              <a:defRPr sz="2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7"/>
          <p:cNvSpPr>
            <a:spLocks noGrp="1"/>
          </p:cNvSpPr>
          <p:nvPr>
            <p:ph type="body" sz="quarter" idx="27" hasCustomPrompt="1"/>
          </p:nvPr>
        </p:nvSpPr>
        <p:spPr>
          <a:xfrm>
            <a:off x="614894" y="1712918"/>
            <a:ext cx="3499908" cy="4169673"/>
          </a:xfrm>
        </p:spPr>
        <p:txBody>
          <a:bodyPr/>
          <a:lstStyle>
            <a:lvl1pPr>
              <a:defRPr sz="2084">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dirty="0"/>
              <a:t>Edit Master text styles</a:t>
            </a:r>
          </a:p>
        </p:txBody>
      </p:sp>
      <p:sp>
        <p:nvSpPr>
          <p:cNvPr id="19"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20"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8DE20B1F-CDF1-1941-84C9-8E4220817362}"/>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0" name="Slide Number Placeholder 5">
            <a:extLst>
              <a:ext uri="{FF2B5EF4-FFF2-40B4-BE49-F238E27FC236}">
                <a16:creationId xmlns:a16="http://schemas.microsoft.com/office/drawing/2014/main" id="{21FC9022-20E5-2E43-BCD7-3B00E6A74844}"/>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346333909"/>
      </p:ext>
    </p:extLst>
  </p:cSld>
  <p:clrMapOvr>
    <a:masterClrMapping/>
  </p:clrMapOvr>
  <p:transition>
    <p:fade/>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ub, RIGHT 2/3">
    <p:spTree>
      <p:nvGrpSpPr>
        <p:cNvPr id="1" name=""/>
        <p:cNvGrpSpPr/>
        <p:nvPr/>
      </p:nvGrpSpPr>
      <p:grpSpPr>
        <a:xfrm>
          <a:off x="0" y="0"/>
          <a:ext cx="0" cy="0"/>
          <a:chOff x="0" y="0"/>
          <a:chExt cx="0" cy="0"/>
        </a:xfrm>
      </p:grpSpPr>
      <p:sp>
        <p:nvSpPr>
          <p:cNvPr id="31"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9"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20"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8DE20B1F-CDF1-1941-84C9-8E4220817362}"/>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0" name="Slide Number Placeholder 5">
            <a:extLst>
              <a:ext uri="{FF2B5EF4-FFF2-40B4-BE49-F238E27FC236}">
                <a16:creationId xmlns:a16="http://schemas.microsoft.com/office/drawing/2014/main" id="{21FC9022-20E5-2E43-BCD7-3B00E6A74844}"/>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1" name="Slide Number Placeholder 5">
            <a:extLst>
              <a:ext uri="{FF2B5EF4-FFF2-40B4-BE49-F238E27FC236}">
                <a16:creationId xmlns:a16="http://schemas.microsoft.com/office/drawing/2014/main" id="{A1F18C78-6B4E-4741-AC78-006AA2AF011E}"/>
              </a:ext>
            </a:extLst>
          </p:cNvPr>
          <p:cNvSpPr txBox="1">
            <a:spLocks/>
          </p:cNvSpPr>
          <p:nvPr userDrawn="1"/>
        </p:nvSpPr>
        <p:spPr>
          <a:xfrm>
            <a:off x="24794282" y="6424786"/>
            <a:ext cx="379679" cy="333375"/>
          </a:xfrm>
          <a:prstGeom prst="rect">
            <a:avLst/>
          </a:prstGeom>
        </p:spPr>
        <p:txBody>
          <a:bodyPr vert="horz" lIns="76200" tIns="38100" rIns="76200" bIns="38100" rtlCol="0" anchor="ctr"/>
          <a:lstStyle>
            <a:defPPr>
              <a:defRPr lang="en-US"/>
            </a:defPPr>
            <a:lvl1pPr algn="r" defTabSz="730213" rtl="0" fontAlgn="base">
              <a:spcBef>
                <a:spcPct val="50000"/>
              </a:spcBef>
              <a:spcAft>
                <a:spcPct val="0"/>
              </a:spcAft>
              <a:defRPr sz="960" kern="1200">
                <a:solidFill>
                  <a:srgbClr val="C8102E"/>
                </a:solidFill>
                <a:latin typeface="Arial" pitchFamily="-65" charset="0"/>
                <a:ea typeface="Arial Unicode MS" pitchFamily="-65" charset="0"/>
                <a:cs typeface="Arial Unicode MS" pitchFamily="-65" charset="0"/>
              </a:defRPr>
            </a:lvl1pPr>
            <a:lvl2pPr marL="730213" indent="-273036"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2pPr>
            <a:lvl3pPr marL="1462015" indent="-547661"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3pPr>
            <a:lvl4pPr marL="2193816" indent="-822285"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4pPr>
            <a:lvl5pPr marL="2925617" indent="-1096908"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5pPr>
            <a:lvl6pPr marL="2285886"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6pPr>
            <a:lvl7pPr marL="2743063"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7pPr>
            <a:lvl8pPr marL="3200240"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8pPr>
            <a:lvl9pPr marL="3657417"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9pPr>
          </a:lstStyle>
          <a:p>
            <a:fld id="{AD816501-AAE5-214E-B100-00C3DC5F5E3F}" type="slidenum">
              <a:rPr lang="en-US" sz="800" smtClean="0"/>
              <a:pPr/>
              <a:t>‹#›</a:t>
            </a:fld>
            <a:endParaRPr lang="en-US" sz="800" dirty="0"/>
          </a:p>
        </p:txBody>
      </p:sp>
      <p:sp>
        <p:nvSpPr>
          <p:cNvPr id="23" name="Picture Placeholder 2">
            <a:extLst>
              <a:ext uri="{FF2B5EF4-FFF2-40B4-BE49-F238E27FC236}">
                <a16:creationId xmlns:a16="http://schemas.microsoft.com/office/drawing/2014/main" id="{02648577-FAC1-4B4E-BFCD-47D88E7BA13C}"/>
              </a:ext>
            </a:extLst>
          </p:cNvPr>
          <p:cNvSpPr>
            <a:spLocks noGrp="1"/>
          </p:cNvSpPr>
          <p:nvPr>
            <p:ph type="pic" sz="quarter" idx="33"/>
          </p:nvPr>
        </p:nvSpPr>
        <p:spPr>
          <a:xfrm>
            <a:off x="608012" y="1684695"/>
            <a:ext cx="3513667" cy="4197897"/>
          </a:xfrm>
        </p:spPr>
        <p:txBody>
          <a:bodyPr/>
          <a:lstStyle/>
          <a:p>
            <a:endParaRPr lang="en-US" dirty="0"/>
          </a:p>
        </p:txBody>
      </p:sp>
      <p:sp>
        <p:nvSpPr>
          <p:cNvPr id="24" name="Text Placeholder 4">
            <a:extLst>
              <a:ext uri="{FF2B5EF4-FFF2-40B4-BE49-F238E27FC236}">
                <a16:creationId xmlns:a16="http://schemas.microsoft.com/office/drawing/2014/main" id="{88000DC0-46E4-F848-8F95-4855A6A28DFB}"/>
              </a:ext>
            </a:extLst>
          </p:cNvPr>
          <p:cNvSpPr>
            <a:spLocks noGrp="1"/>
          </p:cNvSpPr>
          <p:nvPr>
            <p:ph type="body" sz="quarter" idx="34"/>
          </p:nvPr>
        </p:nvSpPr>
        <p:spPr>
          <a:xfrm>
            <a:off x="4339168" y="1684075"/>
            <a:ext cx="7254875" cy="4197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8370457"/>
      </p:ext>
    </p:extLst>
  </p:cSld>
  <p:clrMapOvr>
    <a:masterClrMapping/>
  </p:clrMapOvr>
  <p:transition>
    <p:fade/>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ub, RIGHT HALF bullets">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6184900" y="1712918"/>
            <a:ext cx="5401733" cy="4169673"/>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1"/>
          <p:cNvSpPr>
            <a:spLocks noGrp="1"/>
          </p:cNvSpPr>
          <p:nvPr>
            <p:ph sz="quarter" idx="15"/>
          </p:nvPr>
        </p:nvSpPr>
        <p:spPr>
          <a:xfrm>
            <a:off x="605368" y="1712917"/>
            <a:ext cx="5401733" cy="4169673"/>
          </a:xfrm>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Text Placeholder 3">
            <a:extLst>
              <a:ext uri="{FF2B5EF4-FFF2-40B4-BE49-F238E27FC236}">
                <a16:creationId xmlns:a16="http://schemas.microsoft.com/office/drawing/2014/main" id="{B00874CD-4B55-8843-A4E7-1C142C41B486}"/>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2" name="Slide Number Placeholder 5">
            <a:extLst>
              <a:ext uri="{FF2B5EF4-FFF2-40B4-BE49-F238E27FC236}">
                <a16:creationId xmlns:a16="http://schemas.microsoft.com/office/drawing/2014/main" id="{9B3353BE-A15E-634D-8EF1-933EF56AA866}"/>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9" name="Title 1">
            <a:extLst>
              <a:ext uri="{FF2B5EF4-FFF2-40B4-BE49-F238E27FC236}">
                <a16:creationId xmlns:a16="http://schemas.microsoft.com/office/drawing/2014/main" id="{E828FD4B-D725-0F4E-A919-F9E505C0109C}"/>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2457008608"/>
      </p:ext>
    </p:extLst>
  </p:cSld>
  <p:clrMapOvr>
    <a:masterClrMapping/>
  </p:clrMapOvr>
  <p:transition>
    <p:fade/>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tle, sub, RIGHT HALF bullets">
    <p:spTree>
      <p:nvGrpSpPr>
        <p:cNvPr id="1" name=""/>
        <p:cNvGrpSpPr/>
        <p:nvPr/>
      </p:nvGrpSpPr>
      <p:grpSpPr>
        <a:xfrm>
          <a:off x="0" y="0"/>
          <a:ext cx="0" cy="0"/>
          <a:chOff x="0" y="0"/>
          <a:chExt cx="0" cy="0"/>
        </a:xfrm>
      </p:grpSpPr>
      <p:sp>
        <p:nvSpPr>
          <p:cNvPr id="18"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0" name="Text Placeholder 3">
            <a:extLst>
              <a:ext uri="{FF2B5EF4-FFF2-40B4-BE49-F238E27FC236}">
                <a16:creationId xmlns:a16="http://schemas.microsoft.com/office/drawing/2014/main" id="{B00874CD-4B55-8843-A4E7-1C142C41B486}"/>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2" name="Slide Number Placeholder 5">
            <a:extLst>
              <a:ext uri="{FF2B5EF4-FFF2-40B4-BE49-F238E27FC236}">
                <a16:creationId xmlns:a16="http://schemas.microsoft.com/office/drawing/2014/main" id="{9B3353BE-A15E-634D-8EF1-933EF56AA866}"/>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9" name="Title 1">
            <a:extLst>
              <a:ext uri="{FF2B5EF4-FFF2-40B4-BE49-F238E27FC236}">
                <a16:creationId xmlns:a16="http://schemas.microsoft.com/office/drawing/2014/main" id="{E828FD4B-D725-0F4E-A919-F9E505C0109C}"/>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
        <p:nvSpPr>
          <p:cNvPr id="13" name="Rectangle 12">
            <a:extLst>
              <a:ext uri="{FF2B5EF4-FFF2-40B4-BE49-F238E27FC236}">
                <a16:creationId xmlns:a16="http://schemas.microsoft.com/office/drawing/2014/main" id="{EB726643-E58E-CC48-AF17-2A78BB6C30D4}"/>
              </a:ext>
            </a:extLst>
          </p:cNvPr>
          <p:cNvSpPr/>
          <p:nvPr userDrawn="1"/>
        </p:nvSpPr>
        <p:spPr bwMode="auto">
          <a:xfrm>
            <a:off x="601135"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14" name="Rectangle 13">
            <a:extLst>
              <a:ext uri="{FF2B5EF4-FFF2-40B4-BE49-F238E27FC236}">
                <a16:creationId xmlns:a16="http://schemas.microsoft.com/office/drawing/2014/main" id="{12E188AA-0D2B-E449-A0C8-1EFBC82B9C91}"/>
              </a:ext>
            </a:extLst>
          </p:cNvPr>
          <p:cNvSpPr/>
          <p:nvPr userDrawn="1"/>
        </p:nvSpPr>
        <p:spPr bwMode="auto">
          <a:xfrm>
            <a:off x="9009671"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16" name="Rectangle 15">
            <a:extLst>
              <a:ext uri="{FF2B5EF4-FFF2-40B4-BE49-F238E27FC236}">
                <a16:creationId xmlns:a16="http://schemas.microsoft.com/office/drawing/2014/main" id="{3C5CF704-52FC-5740-8859-CC46FFF32894}"/>
              </a:ext>
            </a:extLst>
          </p:cNvPr>
          <p:cNvSpPr/>
          <p:nvPr userDrawn="1"/>
        </p:nvSpPr>
        <p:spPr bwMode="auto">
          <a:xfrm>
            <a:off x="3409074"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17" name="Rectangle 16">
            <a:extLst>
              <a:ext uri="{FF2B5EF4-FFF2-40B4-BE49-F238E27FC236}">
                <a16:creationId xmlns:a16="http://schemas.microsoft.com/office/drawing/2014/main" id="{63914D36-44F9-2F48-BE16-3B089B393692}"/>
              </a:ext>
            </a:extLst>
          </p:cNvPr>
          <p:cNvSpPr/>
          <p:nvPr userDrawn="1"/>
        </p:nvSpPr>
        <p:spPr bwMode="auto">
          <a:xfrm>
            <a:off x="6209374"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20" name="Text Placeholder 12">
            <a:extLst>
              <a:ext uri="{FF2B5EF4-FFF2-40B4-BE49-F238E27FC236}">
                <a16:creationId xmlns:a16="http://schemas.microsoft.com/office/drawing/2014/main" id="{98E77801-14E1-F447-BA28-6AB45414E1A8}"/>
              </a:ext>
            </a:extLst>
          </p:cNvPr>
          <p:cNvSpPr txBox="1">
            <a:spLocks/>
          </p:cNvSpPr>
          <p:nvPr userDrawn="1"/>
        </p:nvSpPr>
        <p:spPr>
          <a:xfrm>
            <a:off x="-2717703" y="2041474"/>
            <a:ext cx="2302611" cy="2679211"/>
          </a:xfrm>
          <a:prstGeom prst="rect">
            <a:avLst/>
          </a:prstGeom>
        </p:spPr>
        <p:txBody>
          <a:bodyPr/>
          <a:lstStyle>
            <a:lvl1pPr marL="241402" indent="-285293" algn="l" rtl="0" eaLnBrk="1" fontAlgn="base" hangingPunct="1">
              <a:lnSpc>
                <a:spcPct val="100000"/>
              </a:lnSpc>
              <a:spcBef>
                <a:spcPts val="2160"/>
              </a:spcBef>
              <a:spcAft>
                <a:spcPct val="0"/>
              </a:spcAft>
              <a:buClr>
                <a:srgbClr val="63666A"/>
              </a:buClr>
              <a:buSzPct val="100000"/>
              <a:buFont typeface="Arial" pitchFamily="-65" charset="0"/>
              <a:buChar char="•"/>
              <a:defRPr sz="3000">
                <a:solidFill>
                  <a:srgbClr val="595959"/>
                </a:solidFill>
                <a:latin typeface="+mn-lt"/>
                <a:ea typeface="Arial Unicode MS" pitchFamily="-65" charset="0"/>
                <a:cs typeface="Arial Unicode MS" pitchFamily="-65" charset="0"/>
                <a:sym typeface="Arial" pitchFamily="-65" charset="0"/>
              </a:defRPr>
            </a:lvl1pPr>
            <a:lvl2pPr marL="548640" indent="-288036" algn="l" rtl="0" eaLnBrk="1" fontAlgn="base" hangingPunct="1">
              <a:lnSpc>
                <a:spcPct val="100000"/>
              </a:lnSpc>
              <a:spcBef>
                <a:spcPts val="0"/>
              </a:spcBef>
              <a:spcAft>
                <a:spcPct val="0"/>
              </a:spcAft>
              <a:buClr>
                <a:srgbClr val="63666A"/>
              </a:buClr>
              <a:buSzPct val="100000"/>
              <a:buFont typeface="Arial" pitchFamily="-65" charset="0"/>
              <a:buChar char="–"/>
              <a:defRPr sz="2400">
                <a:solidFill>
                  <a:srgbClr val="595959"/>
                </a:solidFill>
                <a:latin typeface="+mn-lt"/>
                <a:ea typeface="Arial Unicode MS" pitchFamily="-65" charset="0"/>
                <a:cs typeface="Arial Unicode MS" pitchFamily="-65" charset="0"/>
                <a:sym typeface="Arial" pitchFamily="-65" charset="0"/>
              </a:defRPr>
            </a:lvl2pPr>
            <a:lvl3pPr marL="877824" indent="-241402" algn="l" rtl="0" eaLnBrk="1" fontAlgn="base" hangingPunct="1">
              <a:lnSpc>
                <a:spcPct val="100000"/>
              </a:lnSpc>
              <a:spcBef>
                <a:spcPts val="0"/>
              </a:spcBef>
              <a:spcAft>
                <a:spcPct val="0"/>
              </a:spcAft>
              <a:buClr>
                <a:srgbClr val="63666A"/>
              </a:buClr>
              <a:buSzPct val="100000"/>
              <a:buFont typeface="Arial" pitchFamily="-65" charset="0"/>
              <a:buChar char="•"/>
              <a:defRPr sz="2160">
                <a:solidFill>
                  <a:srgbClr val="595959"/>
                </a:solidFill>
                <a:latin typeface="+mn-lt"/>
                <a:ea typeface="Arial Unicode MS" pitchFamily="-65" charset="0"/>
                <a:cs typeface="Arial Unicode MS" pitchFamily="-65" charset="0"/>
                <a:sym typeface="Arial" pitchFamily="-65" charset="0"/>
              </a:defRPr>
            </a:lvl3pPr>
            <a:lvl4pPr marL="1316736" indent="-241402" algn="l" rtl="0" eaLnBrk="1" fontAlgn="base" hangingPunct="1">
              <a:lnSpc>
                <a:spcPct val="100000"/>
              </a:lnSpc>
              <a:spcBef>
                <a:spcPts val="0"/>
              </a:spcBef>
              <a:spcAft>
                <a:spcPct val="0"/>
              </a:spcAft>
              <a:buClr>
                <a:srgbClr val="63666A"/>
              </a:buClr>
              <a:buSzPct val="100000"/>
              <a:buFont typeface="Arial" pitchFamily="-65" charset="0"/>
              <a:buChar char="–"/>
              <a:defRPr sz="1800">
                <a:solidFill>
                  <a:srgbClr val="595959"/>
                </a:solidFill>
                <a:latin typeface="+mn-lt"/>
                <a:ea typeface="Arial Unicode MS" pitchFamily="-65" charset="0"/>
                <a:cs typeface="Arial Unicode MS" pitchFamily="-65" charset="0"/>
                <a:sym typeface="Arial" pitchFamily="-65" charset="0"/>
              </a:defRPr>
            </a:lvl4pPr>
            <a:lvl5pPr marL="1785557" indent="-229362" algn="l" rtl="0" eaLnBrk="1" fontAlgn="base" hangingPunct="1">
              <a:lnSpc>
                <a:spcPct val="100000"/>
              </a:lnSpc>
              <a:spcBef>
                <a:spcPts val="0"/>
              </a:spcBef>
              <a:spcAft>
                <a:spcPct val="0"/>
              </a:spcAft>
              <a:buClr>
                <a:srgbClr val="63666A"/>
              </a:buClr>
              <a:buSzPct val="100000"/>
              <a:buFont typeface="Arial" pitchFamily="-65" charset="0"/>
              <a:buChar char="»"/>
              <a:defRPr sz="1560">
                <a:solidFill>
                  <a:srgbClr val="595959"/>
                </a:solidFill>
                <a:latin typeface="+mn-lt"/>
                <a:ea typeface="Arial Unicode MS" pitchFamily="-65" charset="0"/>
                <a:cs typeface="Arial Unicode MS" pitchFamily="-65" charset="0"/>
                <a:sym typeface="Arial" pitchFamily="-65" charset="0"/>
              </a:defRPr>
            </a:lvl5pPr>
            <a:lvl6pPr marL="2131468"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6pPr>
            <a:lvl7pPr marL="2477111"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7pPr>
            <a:lvl8pPr marL="2822754"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8pPr>
            <a:lvl9pPr marL="3168397"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9pPr>
          </a:lstStyle>
          <a:p>
            <a:pPr marL="0" indent="0" defTabSz="761950">
              <a:buNone/>
            </a:pPr>
            <a:endParaRPr lang="en-US" sz="1500" kern="0" dirty="0"/>
          </a:p>
        </p:txBody>
      </p:sp>
      <p:sp>
        <p:nvSpPr>
          <p:cNvPr id="27" name="Text Placeholder 2">
            <a:extLst>
              <a:ext uri="{FF2B5EF4-FFF2-40B4-BE49-F238E27FC236}">
                <a16:creationId xmlns:a16="http://schemas.microsoft.com/office/drawing/2014/main" id="{D3DE7820-60D0-2A47-98FB-E1D6F0ECB6D9}"/>
              </a:ext>
            </a:extLst>
          </p:cNvPr>
          <p:cNvSpPr>
            <a:spLocks noGrp="1"/>
          </p:cNvSpPr>
          <p:nvPr>
            <p:ph type="body" sz="quarter" idx="18"/>
          </p:nvPr>
        </p:nvSpPr>
        <p:spPr>
          <a:xfrm>
            <a:off x="744804"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
        <p:nvSpPr>
          <p:cNvPr id="28" name="Text Placeholder 2">
            <a:extLst>
              <a:ext uri="{FF2B5EF4-FFF2-40B4-BE49-F238E27FC236}">
                <a16:creationId xmlns:a16="http://schemas.microsoft.com/office/drawing/2014/main" id="{46258EAD-CB9B-C745-A692-276ADD6A527E}"/>
              </a:ext>
            </a:extLst>
          </p:cNvPr>
          <p:cNvSpPr>
            <a:spLocks noGrp="1"/>
          </p:cNvSpPr>
          <p:nvPr>
            <p:ph type="body" sz="quarter" idx="19"/>
          </p:nvPr>
        </p:nvSpPr>
        <p:spPr>
          <a:xfrm>
            <a:off x="3632381"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
        <p:nvSpPr>
          <p:cNvPr id="30" name="Text Placeholder 2">
            <a:extLst>
              <a:ext uri="{FF2B5EF4-FFF2-40B4-BE49-F238E27FC236}">
                <a16:creationId xmlns:a16="http://schemas.microsoft.com/office/drawing/2014/main" id="{8F6C0358-B85F-6E44-A9CD-2F332E6CD4B9}"/>
              </a:ext>
            </a:extLst>
          </p:cNvPr>
          <p:cNvSpPr>
            <a:spLocks noGrp="1"/>
          </p:cNvSpPr>
          <p:nvPr>
            <p:ph type="body" sz="quarter" idx="20"/>
          </p:nvPr>
        </p:nvSpPr>
        <p:spPr>
          <a:xfrm>
            <a:off x="6399646"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
        <p:nvSpPr>
          <p:cNvPr id="33" name="Text Placeholder 4">
            <a:extLst>
              <a:ext uri="{FF2B5EF4-FFF2-40B4-BE49-F238E27FC236}">
                <a16:creationId xmlns:a16="http://schemas.microsoft.com/office/drawing/2014/main" id="{7E4F1039-CF58-6A43-BB44-5674AA4F98B6}"/>
              </a:ext>
            </a:extLst>
          </p:cNvPr>
          <p:cNvSpPr>
            <a:spLocks noGrp="1"/>
          </p:cNvSpPr>
          <p:nvPr>
            <p:ph type="body" sz="quarter" idx="21"/>
          </p:nvPr>
        </p:nvSpPr>
        <p:spPr>
          <a:xfrm>
            <a:off x="804163" y="2141552"/>
            <a:ext cx="2170907" cy="2678905"/>
          </a:xfrm>
        </p:spPr>
        <p:txBody>
          <a:bodyPr/>
          <a:lstStyle>
            <a:lvl1pPr marL="0" indent="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4" name="Text Placeholder 4">
            <a:extLst>
              <a:ext uri="{FF2B5EF4-FFF2-40B4-BE49-F238E27FC236}">
                <a16:creationId xmlns:a16="http://schemas.microsoft.com/office/drawing/2014/main" id="{F69411A7-265F-C24E-8A73-1D09829D496C}"/>
              </a:ext>
            </a:extLst>
          </p:cNvPr>
          <p:cNvSpPr>
            <a:spLocks noGrp="1"/>
          </p:cNvSpPr>
          <p:nvPr>
            <p:ph type="body" sz="quarter" idx="22"/>
          </p:nvPr>
        </p:nvSpPr>
        <p:spPr>
          <a:xfrm>
            <a:off x="3639662" y="2152337"/>
            <a:ext cx="2170907" cy="2678905"/>
          </a:xfrm>
        </p:spPr>
        <p:txBody>
          <a:bodyPr/>
          <a:lstStyle>
            <a:lvl1pPr marL="0" indent="0" defTabSz="76195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5" name="Text Placeholder 4">
            <a:extLst>
              <a:ext uri="{FF2B5EF4-FFF2-40B4-BE49-F238E27FC236}">
                <a16:creationId xmlns:a16="http://schemas.microsoft.com/office/drawing/2014/main" id="{4D589452-3E57-D440-9FB0-6E4868DB139E}"/>
              </a:ext>
            </a:extLst>
          </p:cNvPr>
          <p:cNvSpPr>
            <a:spLocks noGrp="1"/>
          </p:cNvSpPr>
          <p:nvPr>
            <p:ph type="body" sz="quarter" idx="23"/>
          </p:nvPr>
        </p:nvSpPr>
        <p:spPr>
          <a:xfrm>
            <a:off x="6393557" y="2152337"/>
            <a:ext cx="2170907" cy="2678905"/>
          </a:xfrm>
        </p:spPr>
        <p:txBody>
          <a:bodyPr/>
          <a:lstStyle>
            <a:lvl1pPr marL="0" indent="0" defTabSz="76195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6" name="Text Placeholder 4">
            <a:extLst>
              <a:ext uri="{FF2B5EF4-FFF2-40B4-BE49-F238E27FC236}">
                <a16:creationId xmlns:a16="http://schemas.microsoft.com/office/drawing/2014/main" id="{B4D1912F-14CA-384D-A430-5E9D99E3206C}"/>
              </a:ext>
            </a:extLst>
          </p:cNvPr>
          <p:cNvSpPr>
            <a:spLocks noGrp="1"/>
          </p:cNvSpPr>
          <p:nvPr>
            <p:ph type="body" sz="quarter" idx="24"/>
          </p:nvPr>
        </p:nvSpPr>
        <p:spPr>
          <a:xfrm>
            <a:off x="9187557" y="2152337"/>
            <a:ext cx="2170907" cy="2678905"/>
          </a:xfrm>
        </p:spPr>
        <p:txBody>
          <a:bodyPr/>
          <a:lstStyle>
            <a:lvl1pPr marL="0" indent="0" defTabSz="76195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7" name="Text Placeholder 2">
            <a:extLst>
              <a:ext uri="{FF2B5EF4-FFF2-40B4-BE49-F238E27FC236}">
                <a16:creationId xmlns:a16="http://schemas.microsoft.com/office/drawing/2014/main" id="{57F6A302-A023-0448-9894-EF9B860FE511}"/>
              </a:ext>
            </a:extLst>
          </p:cNvPr>
          <p:cNvSpPr>
            <a:spLocks noGrp="1"/>
          </p:cNvSpPr>
          <p:nvPr>
            <p:ph type="body" sz="quarter" idx="25"/>
          </p:nvPr>
        </p:nvSpPr>
        <p:spPr>
          <a:xfrm>
            <a:off x="9187556"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Tree>
    <p:extLst>
      <p:ext uri="{BB962C8B-B14F-4D97-AF65-F5344CB8AC3E}">
        <p14:creationId xmlns:p14="http://schemas.microsoft.com/office/powerpoint/2010/main" val="2950309631"/>
      </p:ext>
    </p:extLst>
  </p:cSld>
  <p:clrMapOvr>
    <a:masterClrMapping/>
  </p:clrMapOvr>
  <p:transition>
    <p:fade/>
  </p:transition>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ub, columns 1x3">
    <p:spTree>
      <p:nvGrpSpPr>
        <p:cNvPr id="1" name=""/>
        <p:cNvGrpSpPr/>
        <p:nvPr/>
      </p:nvGrpSpPr>
      <p:grpSpPr>
        <a:xfrm>
          <a:off x="0" y="0"/>
          <a:ext cx="0" cy="0"/>
          <a:chOff x="0" y="0"/>
          <a:chExt cx="0" cy="0"/>
        </a:xfrm>
      </p:grpSpPr>
      <p:sp>
        <p:nvSpPr>
          <p:cNvPr id="16" name="Content Placeholder 11"/>
          <p:cNvSpPr>
            <a:spLocks noGrp="1"/>
          </p:cNvSpPr>
          <p:nvPr>
            <p:ph sz="quarter" idx="15"/>
          </p:nvPr>
        </p:nvSpPr>
        <p:spPr>
          <a:xfrm>
            <a:off x="4341287" y="1712916"/>
            <a:ext cx="3509433" cy="4169675"/>
          </a:xfrm>
          <a:noFill/>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7" name="Content Placeholder 11"/>
          <p:cNvSpPr>
            <a:spLocks noGrp="1"/>
          </p:cNvSpPr>
          <p:nvPr>
            <p:ph sz="quarter" idx="16"/>
          </p:nvPr>
        </p:nvSpPr>
        <p:spPr>
          <a:xfrm>
            <a:off x="8077203" y="1712916"/>
            <a:ext cx="3509433" cy="4169675"/>
          </a:xfrm>
          <a:noFill/>
        </p:spPr>
        <p:txBody>
          <a:bodyPr anchor="t"/>
          <a:lstStyle>
            <a:lvl1pPr marL="0" indent="0">
              <a:buNone/>
              <a:defRPr sz="2000"/>
            </a:lvl1pPr>
          </a:lstStyle>
          <a:p>
            <a:pPr lvl="0"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Content Placeholder 11"/>
          <p:cNvSpPr>
            <a:spLocks noGrp="1"/>
          </p:cNvSpPr>
          <p:nvPr>
            <p:ph sz="quarter" idx="17"/>
          </p:nvPr>
        </p:nvSpPr>
        <p:spPr>
          <a:xfrm>
            <a:off x="605369" y="1712916"/>
            <a:ext cx="3509433" cy="4169675"/>
          </a:xfrm>
          <a:noFill/>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27"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Text Placeholder 3">
            <a:extLst>
              <a:ext uri="{FF2B5EF4-FFF2-40B4-BE49-F238E27FC236}">
                <a16:creationId xmlns:a16="http://schemas.microsoft.com/office/drawing/2014/main" id="{438EE667-2F4C-514E-9DE6-F69F8D6309A2}"/>
              </a:ext>
            </a:extLst>
          </p:cNvPr>
          <p:cNvSpPr>
            <a:spLocks noGrp="1"/>
          </p:cNvSpPr>
          <p:nvPr>
            <p:ph type="body" sz="quarter" idx="21"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0087B131-3070-324A-81C9-57A56AC47196}"/>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10" name="Title 1">
            <a:extLst>
              <a:ext uri="{FF2B5EF4-FFF2-40B4-BE49-F238E27FC236}">
                <a16:creationId xmlns:a16="http://schemas.microsoft.com/office/drawing/2014/main" id="{2BBFA237-3D8D-F54C-9FB5-A168612D87BE}"/>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2744082558"/>
      </p:ext>
    </p:extLst>
  </p:cSld>
  <p:clrMapOvr>
    <a:masterClrMapping/>
  </p:clrMapOvr>
  <p:transition>
    <p:fade/>
  </p:transition>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ub, columns 1x3 wht">
    <p:spTree>
      <p:nvGrpSpPr>
        <p:cNvPr id="1" name=""/>
        <p:cNvGrpSpPr/>
        <p:nvPr/>
      </p:nvGrpSpPr>
      <p:grpSpPr>
        <a:xfrm>
          <a:off x="0" y="0"/>
          <a:ext cx="0" cy="0"/>
          <a:chOff x="0" y="0"/>
          <a:chExt cx="0" cy="0"/>
        </a:xfrm>
      </p:grpSpPr>
      <p:sp>
        <p:nvSpPr>
          <p:cNvPr id="16" name="Content Placeholder 11"/>
          <p:cNvSpPr>
            <a:spLocks noGrp="1"/>
          </p:cNvSpPr>
          <p:nvPr>
            <p:ph sz="quarter" idx="15"/>
          </p:nvPr>
        </p:nvSpPr>
        <p:spPr>
          <a:xfrm>
            <a:off x="4341287" y="1743795"/>
            <a:ext cx="3509433" cy="2332360"/>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7" name="Content Placeholder 11"/>
          <p:cNvSpPr>
            <a:spLocks noGrp="1"/>
          </p:cNvSpPr>
          <p:nvPr>
            <p:ph sz="quarter" idx="16"/>
          </p:nvPr>
        </p:nvSpPr>
        <p:spPr>
          <a:xfrm>
            <a:off x="8077203" y="1743796"/>
            <a:ext cx="3509433" cy="2332359"/>
          </a:xfrm>
          <a:solidFill>
            <a:schemeClr val="bg1"/>
          </a:solidFill>
          <a:ln>
            <a:noFill/>
          </a:ln>
        </p:spPr>
        <p:txBody>
          <a:bodyPr anchor="t"/>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Content Placeholder 11"/>
          <p:cNvSpPr>
            <a:spLocks noGrp="1"/>
          </p:cNvSpPr>
          <p:nvPr>
            <p:ph sz="quarter" idx="17"/>
          </p:nvPr>
        </p:nvSpPr>
        <p:spPr>
          <a:xfrm>
            <a:off x="605369" y="1743795"/>
            <a:ext cx="3509433" cy="2332360"/>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27"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Text Placeholder 3">
            <a:extLst>
              <a:ext uri="{FF2B5EF4-FFF2-40B4-BE49-F238E27FC236}">
                <a16:creationId xmlns:a16="http://schemas.microsoft.com/office/drawing/2014/main" id="{D16FFE8E-339D-0F4B-9419-5DB052A78E3B}"/>
              </a:ext>
            </a:extLst>
          </p:cNvPr>
          <p:cNvSpPr>
            <a:spLocks noGrp="1"/>
          </p:cNvSpPr>
          <p:nvPr>
            <p:ph type="body" sz="quarter" idx="21"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2" name="Slide Number Placeholder 5">
            <a:extLst>
              <a:ext uri="{FF2B5EF4-FFF2-40B4-BE49-F238E27FC236}">
                <a16:creationId xmlns:a16="http://schemas.microsoft.com/office/drawing/2014/main" id="{0C52D1CF-3D2A-BE4C-9115-95D54CC83D04}"/>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00000"/>
                </a:solidFill>
              </a:defRPr>
            </a:lvl1pPr>
          </a:lstStyle>
          <a:p>
            <a:fld id="{AD816501-AAE5-214E-B100-00C3DC5F5E3F}" type="slidenum">
              <a:rPr lang="en-US" smtClean="0"/>
              <a:pPr/>
              <a:t>‹#›</a:t>
            </a:fld>
            <a:endParaRPr lang="en-US" dirty="0"/>
          </a:p>
        </p:txBody>
      </p:sp>
      <p:sp>
        <p:nvSpPr>
          <p:cNvPr id="10" name="Title 1">
            <a:extLst>
              <a:ext uri="{FF2B5EF4-FFF2-40B4-BE49-F238E27FC236}">
                <a16:creationId xmlns:a16="http://schemas.microsoft.com/office/drawing/2014/main" id="{321AC04F-7228-2D40-90FB-B273CB8C5AB6}"/>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
        <p:nvSpPr>
          <p:cNvPr id="3" name="Text Placeholder 2">
            <a:extLst>
              <a:ext uri="{FF2B5EF4-FFF2-40B4-BE49-F238E27FC236}">
                <a16:creationId xmlns:a16="http://schemas.microsoft.com/office/drawing/2014/main" id="{340B2714-83A7-BB46-9D36-05FB92B16BBF}"/>
              </a:ext>
            </a:extLst>
          </p:cNvPr>
          <p:cNvSpPr>
            <a:spLocks noGrp="1"/>
          </p:cNvSpPr>
          <p:nvPr>
            <p:ph type="body" sz="quarter" idx="22"/>
          </p:nvPr>
        </p:nvSpPr>
        <p:spPr>
          <a:xfrm>
            <a:off x="600605" y="4236552"/>
            <a:ext cx="3509433" cy="1690861"/>
          </a:xfrm>
        </p:spPr>
        <p:txBody>
          <a:bodyPr/>
          <a:lstStyle>
            <a:lvl1pPr>
              <a:defRPr sz="1667"/>
            </a:lvl1pPr>
            <a:lvl2pPr>
              <a:defRPr sz="1500"/>
            </a:lvl2pPr>
          </a:lstStyle>
          <a:p>
            <a:pPr lvl="0"/>
            <a:r>
              <a:rPr lang="en-US" dirty="0"/>
              <a:t>Click to edit Master text styles</a:t>
            </a:r>
          </a:p>
          <a:p>
            <a:pPr lvl="1"/>
            <a:r>
              <a:rPr lang="en-US" dirty="0"/>
              <a:t>Second level</a:t>
            </a:r>
          </a:p>
        </p:txBody>
      </p:sp>
      <p:sp>
        <p:nvSpPr>
          <p:cNvPr id="13" name="Text Placeholder 2">
            <a:extLst>
              <a:ext uri="{FF2B5EF4-FFF2-40B4-BE49-F238E27FC236}">
                <a16:creationId xmlns:a16="http://schemas.microsoft.com/office/drawing/2014/main" id="{C6F4DF9C-6A5A-5141-A4C8-0DF45E3D9E10}"/>
              </a:ext>
            </a:extLst>
          </p:cNvPr>
          <p:cNvSpPr>
            <a:spLocks noGrp="1"/>
          </p:cNvSpPr>
          <p:nvPr>
            <p:ph type="body" sz="quarter" idx="23"/>
          </p:nvPr>
        </p:nvSpPr>
        <p:spPr>
          <a:xfrm>
            <a:off x="4327262" y="4236552"/>
            <a:ext cx="3509433" cy="1690861"/>
          </a:xfrm>
        </p:spPr>
        <p:txBody>
          <a:bodyPr/>
          <a:lstStyle>
            <a:lvl1pPr>
              <a:defRPr sz="1667"/>
            </a:lvl1pPr>
            <a:lvl2pPr>
              <a:defRPr sz="1500"/>
            </a:lvl2pPr>
          </a:lstStyle>
          <a:p>
            <a:pPr lvl="0"/>
            <a:r>
              <a:rPr lang="en-US" dirty="0"/>
              <a:t>Click to edit Master text styles</a:t>
            </a:r>
          </a:p>
          <a:p>
            <a:pPr lvl="1"/>
            <a:r>
              <a:rPr lang="en-US" dirty="0"/>
              <a:t>Second level</a:t>
            </a:r>
          </a:p>
        </p:txBody>
      </p:sp>
      <p:sp>
        <p:nvSpPr>
          <p:cNvPr id="14" name="Text Placeholder 2">
            <a:extLst>
              <a:ext uri="{FF2B5EF4-FFF2-40B4-BE49-F238E27FC236}">
                <a16:creationId xmlns:a16="http://schemas.microsoft.com/office/drawing/2014/main" id="{7BCD16B9-CCE5-5F41-B9C5-5E81442329C0}"/>
              </a:ext>
            </a:extLst>
          </p:cNvPr>
          <p:cNvSpPr>
            <a:spLocks noGrp="1"/>
          </p:cNvSpPr>
          <p:nvPr>
            <p:ph type="body" sz="quarter" idx="24"/>
          </p:nvPr>
        </p:nvSpPr>
        <p:spPr>
          <a:xfrm>
            <a:off x="8042013" y="4236552"/>
            <a:ext cx="3509433" cy="1690861"/>
          </a:xfrm>
        </p:spPr>
        <p:txBody>
          <a:bodyPr/>
          <a:lstStyle>
            <a:lvl1pPr>
              <a:defRPr sz="1667"/>
            </a:lvl1pPr>
            <a:lvl2pPr>
              <a:defRPr sz="15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544857014"/>
      </p:ext>
    </p:extLst>
  </p:cSld>
  <p:clrMapOvr>
    <a:masterClrMapping/>
  </p:clrMapOvr>
  <p:transition>
    <p:fade/>
  </p:transition>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ub, columns 1x3 wht headers">
    <p:spTree>
      <p:nvGrpSpPr>
        <p:cNvPr id="1" name=""/>
        <p:cNvGrpSpPr/>
        <p:nvPr/>
      </p:nvGrpSpPr>
      <p:grpSpPr>
        <a:xfrm>
          <a:off x="0" y="0"/>
          <a:ext cx="0" cy="0"/>
          <a:chOff x="0" y="0"/>
          <a:chExt cx="0" cy="0"/>
        </a:xfrm>
      </p:grpSpPr>
      <p:sp>
        <p:nvSpPr>
          <p:cNvPr id="16" name="Content Placeholder 11"/>
          <p:cNvSpPr>
            <a:spLocks noGrp="1"/>
          </p:cNvSpPr>
          <p:nvPr>
            <p:ph sz="quarter" idx="15"/>
          </p:nvPr>
        </p:nvSpPr>
        <p:spPr>
          <a:xfrm>
            <a:off x="4341287" y="2217541"/>
            <a:ext cx="3509433" cy="3665048"/>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7" name="Content Placeholder 11"/>
          <p:cNvSpPr>
            <a:spLocks noGrp="1"/>
          </p:cNvSpPr>
          <p:nvPr>
            <p:ph sz="quarter" idx="16"/>
          </p:nvPr>
        </p:nvSpPr>
        <p:spPr>
          <a:xfrm>
            <a:off x="8077203" y="2217541"/>
            <a:ext cx="3509433" cy="3665048"/>
          </a:xfrm>
          <a:solidFill>
            <a:schemeClr val="bg1"/>
          </a:solidFill>
          <a:ln>
            <a:noFill/>
          </a:ln>
        </p:spPr>
        <p:txBody>
          <a:bodyPr anchor="t"/>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Content Placeholder 11"/>
          <p:cNvSpPr>
            <a:spLocks noGrp="1"/>
          </p:cNvSpPr>
          <p:nvPr>
            <p:ph sz="quarter" idx="17"/>
          </p:nvPr>
        </p:nvSpPr>
        <p:spPr>
          <a:xfrm>
            <a:off x="605369" y="2217541"/>
            <a:ext cx="3509433" cy="3665048"/>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27"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Text Placeholder 8"/>
          <p:cNvSpPr>
            <a:spLocks noGrp="1"/>
          </p:cNvSpPr>
          <p:nvPr>
            <p:ph type="body" sz="quarter" idx="22"/>
          </p:nvPr>
        </p:nvSpPr>
        <p:spPr>
          <a:xfrm>
            <a:off x="604751" y="1680827"/>
            <a:ext cx="3508199" cy="433917"/>
          </a:xfrm>
          <a:solidFill>
            <a:srgbClr val="FFFFFF"/>
          </a:solidFill>
        </p:spPr>
        <p:txBody>
          <a:bodyPr anchor="ctr"/>
          <a:lstStyle>
            <a:lvl1pPr marL="91276" indent="0">
              <a:buNone/>
              <a:defRPr sz="1667" b="1">
                <a:solidFill>
                  <a:schemeClr val="accent3"/>
                </a:solidFill>
              </a:defRPr>
            </a:lvl1pPr>
          </a:lstStyle>
          <a:p>
            <a:pPr lvl="0"/>
            <a:r>
              <a:rPr lang="en-US"/>
              <a:t>Edit Master text styles</a:t>
            </a:r>
          </a:p>
        </p:txBody>
      </p:sp>
      <p:sp>
        <p:nvSpPr>
          <p:cNvPr id="19" name="Text Placeholder 8"/>
          <p:cNvSpPr>
            <a:spLocks noGrp="1"/>
          </p:cNvSpPr>
          <p:nvPr>
            <p:ph type="body" sz="quarter" idx="23"/>
          </p:nvPr>
        </p:nvSpPr>
        <p:spPr>
          <a:xfrm>
            <a:off x="4344119" y="1680827"/>
            <a:ext cx="3508199" cy="433917"/>
          </a:xfrm>
          <a:solidFill>
            <a:srgbClr val="FFFFFF"/>
          </a:solidFill>
        </p:spPr>
        <p:txBody>
          <a:bodyPr anchor="ctr"/>
          <a:lstStyle>
            <a:lvl1pPr marL="91276" indent="0">
              <a:buNone/>
              <a:defRPr sz="1667" b="1">
                <a:solidFill>
                  <a:schemeClr val="accent2"/>
                </a:solidFill>
              </a:defRPr>
            </a:lvl1pPr>
          </a:lstStyle>
          <a:p>
            <a:pPr lvl="0"/>
            <a:r>
              <a:rPr lang="en-US"/>
              <a:t>Edit Master text styles</a:t>
            </a:r>
          </a:p>
        </p:txBody>
      </p:sp>
      <p:sp>
        <p:nvSpPr>
          <p:cNvPr id="20" name="Text Placeholder 8"/>
          <p:cNvSpPr>
            <a:spLocks noGrp="1"/>
          </p:cNvSpPr>
          <p:nvPr>
            <p:ph type="body" sz="quarter" idx="24"/>
          </p:nvPr>
        </p:nvSpPr>
        <p:spPr>
          <a:xfrm>
            <a:off x="8073407" y="1680827"/>
            <a:ext cx="3517625" cy="433917"/>
          </a:xfrm>
          <a:solidFill>
            <a:srgbClr val="FFFFFF"/>
          </a:solidFill>
        </p:spPr>
        <p:txBody>
          <a:bodyPr anchor="ctr"/>
          <a:lstStyle>
            <a:lvl1pPr marL="91276" indent="0">
              <a:buNone/>
              <a:defRPr sz="1667" b="1">
                <a:solidFill>
                  <a:schemeClr val="accent1"/>
                </a:solidFill>
              </a:defRPr>
            </a:lvl1pPr>
          </a:lstStyle>
          <a:p>
            <a:pPr lvl="0"/>
            <a:r>
              <a:rPr lang="en-US"/>
              <a:t>Edit Master text styles</a:t>
            </a:r>
          </a:p>
        </p:txBody>
      </p:sp>
      <p:sp>
        <p:nvSpPr>
          <p:cNvPr id="12" name="Text Placeholder 3">
            <a:extLst>
              <a:ext uri="{FF2B5EF4-FFF2-40B4-BE49-F238E27FC236}">
                <a16:creationId xmlns:a16="http://schemas.microsoft.com/office/drawing/2014/main" id="{A68BE73F-D78F-D444-9162-708CDF52072F}"/>
              </a:ext>
            </a:extLst>
          </p:cNvPr>
          <p:cNvSpPr>
            <a:spLocks noGrp="1"/>
          </p:cNvSpPr>
          <p:nvPr>
            <p:ph type="body" sz="quarter" idx="25"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3" name="Slide Number Placeholder 5">
            <a:extLst>
              <a:ext uri="{FF2B5EF4-FFF2-40B4-BE49-F238E27FC236}">
                <a16:creationId xmlns:a16="http://schemas.microsoft.com/office/drawing/2014/main" id="{7E561F91-B993-0B49-BECC-FB685B52BFAD}"/>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1" name="Title 1">
            <a:extLst>
              <a:ext uri="{FF2B5EF4-FFF2-40B4-BE49-F238E27FC236}">
                <a16:creationId xmlns:a16="http://schemas.microsoft.com/office/drawing/2014/main" id="{DE085746-F358-8B48-B3DA-0AFACF75E822}"/>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1444369879"/>
      </p:ext>
    </p:extLst>
  </p:cSld>
  <p:clrMapOvr>
    <a:masterClrMapping/>
  </p:clrMapOvr>
  <p:transition>
    <p:fade/>
  </p:transition>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ull picture, caption RIGHT">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97126C82-A3F3-844B-84CD-4A0A0FE4F981}"/>
              </a:ext>
            </a:extLst>
          </p:cNvPr>
          <p:cNvSpPr>
            <a:spLocks noGrp="1"/>
          </p:cNvSpPr>
          <p:nvPr>
            <p:ph type="pic" sz="quarter" idx="13" hasCustomPrompt="1"/>
          </p:nvPr>
        </p:nvSpPr>
        <p:spPr>
          <a:xfrm>
            <a:off x="0" y="0"/>
            <a:ext cx="12192000" cy="6858000"/>
          </a:xfrm>
        </p:spPr>
        <p:txBody>
          <a:bodyPr anchor="ctr"/>
          <a:lstStyle>
            <a:lvl1pPr marL="0" indent="0" algn="ctr">
              <a:buNone/>
              <a:defRPr/>
            </a:lvl1pPr>
          </a:lstStyle>
          <a:p>
            <a:r>
              <a:rPr lang="en-US" dirty="0"/>
              <a:t>Full Bleed Image</a:t>
            </a:r>
          </a:p>
          <a:p>
            <a:endParaRPr lang="en-US" dirty="0"/>
          </a:p>
          <a:p>
            <a:r>
              <a:rPr lang="en-US" dirty="0"/>
              <a:t>No Copy</a:t>
            </a:r>
          </a:p>
        </p:txBody>
      </p:sp>
      <p:sp>
        <p:nvSpPr>
          <p:cNvPr id="8" name="Slide Number Placeholder 5">
            <a:extLst>
              <a:ext uri="{FF2B5EF4-FFF2-40B4-BE49-F238E27FC236}">
                <a16:creationId xmlns:a16="http://schemas.microsoft.com/office/drawing/2014/main" id="{FD2FF53E-E76B-884D-AC96-1F41150C7D68}"/>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268499929"/>
      </p:ext>
    </p:extLst>
  </p:cSld>
  <p:clrMapOvr>
    <a:masterClrMapping/>
  </p:clrMapOvr>
  <p:transition>
    <p:fade/>
  </p:transition>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ull picture, caption LEFT">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605367" y="5694567"/>
            <a:ext cx="10981267" cy="398263"/>
          </a:xfrm>
          <a:noFill/>
          <a:ln w="12700">
            <a:noFill/>
            <a:miter lim="800000"/>
            <a:headEnd/>
            <a:tailEnd/>
          </a:ln>
        </p:spPr>
        <p:txBody>
          <a:bodyPr vert="horz" wrap="square" lIns="0" tIns="0" rIns="0" bIns="89611" numCol="1" anchor="b" anchorCtr="0" compatLnSpc="1">
            <a:prstTxWarp prst="textNoShape">
              <a:avLst/>
            </a:prstTxWarp>
            <a:spAutoFit/>
          </a:bodyPr>
          <a:lstStyle>
            <a:lvl1pPr marL="0" indent="0" algn="l" rtl="0" eaLnBrk="0" fontAlgn="base" hangingPunct="0">
              <a:lnSpc>
                <a:spcPct val="100000"/>
              </a:lnSpc>
              <a:spcBef>
                <a:spcPts val="0"/>
              </a:spcBef>
              <a:spcAft>
                <a:spcPct val="0"/>
              </a:spcAft>
              <a:buNone/>
              <a:defRPr lang="en-US" sz="2000" dirty="0" smtClean="0">
                <a:solidFill>
                  <a:schemeClr val="bg1"/>
                </a:solidFill>
                <a:latin typeface="Arial" charset="0"/>
                <a:ea typeface="Arial Unicode MS" pitchFamily="-65" charset="0"/>
                <a:cs typeface="Arial Unicode MS" pitchFamily="-65" charset="0"/>
                <a:sym typeface="Arial" pitchFamily="-65" charset="0"/>
              </a:defRPr>
            </a:lvl1pPr>
            <a:lvl2pPr marL="0" indent="0" algn="r" rtl="0" eaLnBrk="0" fontAlgn="base" hangingPunct="0">
              <a:lnSpc>
                <a:spcPct val="100000"/>
              </a:lnSpc>
              <a:spcBef>
                <a:spcPct val="50000"/>
              </a:spcBef>
              <a:spcAft>
                <a:spcPct val="0"/>
              </a:spcAft>
              <a:buNone/>
              <a:defRPr lang="en-US" sz="1400" dirty="0" smtClean="0">
                <a:solidFill>
                  <a:schemeClr val="tx1"/>
                </a:solidFill>
                <a:latin typeface="Arial" charset="0"/>
                <a:ea typeface="Arial Unicode MS" pitchFamily="-65" charset="0"/>
                <a:cs typeface="Arial Unicode MS" pitchFamily="-65" charset="0"/>
                <a:sym typeface="Arial" pitchFamily="-65" charset="0"/>
              </a:defRPr>
            </a:lvl2pPr>
          </a:lstStyle>
          <a:p>
            <a:pPr lvl="0"/>
            <a:r>
              <a:rPr lang="en-US" dirty="0"/>
              <a:t>Edit Master text styles</a:t>
            </a:r>
          </a:p>
        </p:txBody>
      </p:sp>
      <p:sp>
        <p:nvSpPr>
          <p:cNvPr id="12" name="Text Placeholder 11"/>
          <p:cNvSpPr>
            <a:spLocks noGrp="1"/>
          </p:cNvSpPr>
          <p:nvPr>
            <p:ph type="body" sz="quarter" idx="12"/>
          </p:nvPr>
        </p:nvSpPr>
        <p:spPr>
          <a:xfrm>
            <a:off x="605340" y="6055668"/>
            <a:ext cx="10981293" cy="230832"/>
          </a:xfrm>
        </p:spPr>
        <p:txBody>
          <a:bodyPr wrap="square" anchor="b" anchorCtr="0">
            <a:spAutoFit/>
          </a:bodyPr>
          <a:lstStyle>
            <a:lvl1pPr algn="l">
              <a:lnSpc>
                <a:spcPct val="100000"/>
              </a:lnSpc>
              <a:spcBef>
                <a:spcPts val="0"/>
              </a:spcBef>
              <a:buNone/>
              <a:defRPr sz="1500">
                <a:solidFill>
                  <a:schemeClr val="bg1"/>
                </a:solidFill>
              </a:defRPr>
            </a:lvl1pPr>
            <a:lvl2pPr>
              <a:buNone/>
              <a:defRPr/>
            </a:lvl2pPr>
            <a:lvl3pPr>
              <a:buNone/>
              <a:defRPr/>
            </a:lvl3pPr>
            <a:lvl4pPr>
              <a:buNone/>
              <a:defRPr/>
            </a:lvl4pPr>
            <a:lvl5pPr>
              <a:buNone/>
              <a:defRPr/>
            </a:lvl5pPr>
          </a:lstStyle>
          <a:p>
            <a:pPr lvl="0"/>
            <a:r>
              <a:rPr lang="en-US"/>
              <a:t>Edit Master text styles</a:t>
            </a:r>
          </a:p>
        </p:txBody>
      </p:sp>
      <p:sp>
        <p:nvSpPr>
          <p:cNvPr id="9" name="Slide Number Placeholder 5">
            <a:extLst>
              <a:ext uri="{FF2B5EF4-FFF2-40B4-BE49-F238E27FC236}">
                <a16:creationId xmlns:a16="http://schemas.microsoft.com/office/drawing/2014/main" id="{F50E040B-9C9D-1A47-973E-7DECBD6CA6D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8" name="Picture Placeholder 2">
            <a:extLst>
              <a:ext uri="{FF2B5EF4-FFF2-40B4-BE49-F238E27FC236}">
                <a16:creationId xmlns:a16="http://schemas.microsoft.com/office/drawing/2014/main" id="{A1177230-E7DB-E345-B033-4DBFCB7E1C3A}"/>
              </a:ext>
            </a:extLst>
          </p:cNvPr>
          <p:cNvSpPr>
            <a:spLocks noGrp="1"/>
          </p:cNvSpPr>
          <p:nvPr>
            <p:ph type="pic" sz="quarter" idx="13" hasCustomPrompt="1"/>
          </p:nvPr>
        </p:nvSpPr>
        <p:spPr>
          <a:xfrm>
            <a:off x="0" y="0"/>
            <a:ext cx="12192000" cy="6858000"/>
          </a:xfrm>
        </p:spPr>
        <p:txBody>
          <a:bodyPr anchor="ctr"/>
          <a:lstStyle>
            <a:lvl1pPr marL="0" indent="0" algn="ctr">
              <a:buNone/>
              <a:defRPr/>
            </a:lvl1pPr>
          </a:lstStyle>
          <a:p>
            <a:r>
              <a:rPr lang="en-US" dirty="0"/>
              <a:t>Full Bleed Image</a:t>
            </a:r>
          </a:p>
          <a:p>
            <a:endParaRPr lang="en-US" dirty="0"/>
          </a:p>
          <a:p>
            <a:r>
              <a:rPr lang="en-US" dirty="0"/>
              <a:t>No Copy</a:t>
            </a:r>
          </a:p>
        </p:txBody>
      </p:sp>
    </p:spTree>
    <p:extLst>
      <p:ext uri="{BB962C8B-B14F-4D97-AF65-F5344CB8AC3E}">
        <p14:creationId xmlns:p14="http://schemas.microsoft.com/office/powerpoint/2010/main" val="2425859233"/>
      </p:ext>
    </p:extLst>
  </p:cSld>
  <p:clrMapOvr>
    <a:masterClrMapping/>
  </p:clrMapOvr>
  <p:transition>
    <p:fade/>
  </p:transition>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2443BD8-D2F6-8646-B36D-61A3FE18C975}"/>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3839741736"/>
      </p:ext>
    </p:extLst>
  </p:cSld>
  <p:clrMapOvr>
    <a:masterClrMapping/>
  </p:clrMapOvr>
  <p:transition>
    <p:fade/>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red">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605367" y="1944967"/>
            <a:ext cx="10981267" cy="1615827"/>
          </a:xfrm>
        </p:spPr>
        <p:txBody>
          <a:bodyPr anchor="ctr"/>
          <a:lstStyle>
            <a:lvl1pPr algn="l">
              <a:lnSpc>
                <a:spcPct val="90000"/>
              </a:lnSpc>
              <a:defRPr sz="5833" kern="1500" spc="-84" baseline="0">
                <a:solidFill>
                  <a:schemeClr val="bg1"/>
                </a:solidFill>
              </a:defRPr>
            </a:lvl1pPr>
          </a:lstStyle>
          <a:p>
            <a:r>
              <a:rPr lang="en-US" dirty="0"/>
              <a:t>“Click to edit quote </a:t>
            </a:r>
            <a:br>
              <a:rPr lang="en-US" dirty="0"/>
            </a:br>
            <a:r>
              <a:rPr lang="en-US" dirty="0"/>
              <a:t>or statement.”</a:t>
            </a:r>
          </a:p>
        </p:txBody>
      </p:sp>
      <p:sp>
        <p:nvSpPr>
          <p:cNvPr id="7" name="Text Placeholder 5"/>
          <p:cNvSpPr>
            <a:spLocks noGrp="1"/>
          </p:cNvSpPr>
          <p:nvPr>
            <p:ph type="body" sz="quarter" idx="10" hasCustomPrompt="1"/>
          </p:nvPr>
        </p:nvSpPr>
        <p:spPr>
          <a:xfrm>
            <a:off x="605367" y="5083557"/>
            <a:ext cx="10981267" cy="1481139"/>
          </a:xfrm>
        </p:spPr>
        <p:txBody>
          <a:bodyPr/>
          <a:lstStyle>
            <a:lvl1pPr marL="0" indent="0" algn="l">
              <a:lnSpc>
                <a:spcPts val="6666"/>
              </a:lnSpc>
              <a:spcBef>
                <a:spcPts val="0"/>
              </a:spcBef>
              <a:buNone/>
              <a:defRPr sz="5833" b="1" kern="1500" spc="-84" baseline="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 Attribution</a:t>
            </a:r>
          </a:p>
        </p:txBody>
      </p:sp>
    </p:spTree>
    <p:extLst>
      <p:ext uri="{BB962C8B-B14F-4D97-AF65-F5344CB8AC3E}">
        <p14:creationId xmlns:p14="http://schemas.microsoft.com/office/powerpoint/2010/main" val="1304802034"/>
      </p:ext>
    </p:extLst>
  </p:cSld>
  <p:clrMapOvr>
    <a:masterClrMapping/>
  </p:clrMapOvr>
  <p:transition>
    <p:fade/>
  </p:transition>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quote or statement blue">
    <p:spTree>
      <p:nvGrpSpPr>
        <p:cNvPr id="1" name=""/>
        <p:cNvGrpSpPr/>
        <p:nvPr/>
      </p:nvGrpSpPr>
      <p:grpSpPr>
        <a:xfrm>
          <a:off x="0" y="0"/>
          <a:ext cx="0" cy="0"/>
          <a:chOff x="0" y="0"/>
          <a:chExt cx="0" cy="0"/>
        </a:xfrm>
      </p:grpSpPr>
      <p:sp>
        <p:nvSpPr>
          <p:cNvPr id="9" name="Title 2"/>
          <p:cNvSpPr>
            <a:spLocks noGrp="1"/>
          </p:cNvSpPr>
          <p:nvPr>
            <p:ph type="title" hasCustomPrompt="1"/>
          </p:nvPr>
        </p:nvSpPr>
        <p:spPr>
          <a:xfrm>
            <a:off x="605367" y="1944967"/>
            <a:ext cx="10981267" cy="1615827"/>
          </a:xfrm>
        </p:spPr>
        <p:txBody>
          <a:bodyPr anchor="ctr"/>
          <a:lstStyle>
            <a:lvl1pPr algn="l">
              <a:lnSpc>
                <a:spcPct val="90000"/>
              </a:lnSpc>
              <a:defRPr sz="5833" kern="1500" spc="-84" baseline="0">
                <a:solidFill>
                  <a:schemeClr val="bg1"/>
                </a:solidFill>
              </a:defRPr>
            </a:lvl1pPr>
          </a:lstStyle>
          <a:p>
            <a:r>
              <a:rPr lang="en-US" dirty="0"/>
              <a:t>“Click to edit quote </a:t>
            </a:r>
            <a:br>
              <a:rPr lang="en-US" dirty="0"/>
            </a:br>
            <a:r>
              <a:rPr lang="en-US" dirty="0"/>
              <a:t>or statement.”</a:t>
            </a:r>
          </a:p>
        </p:txBody>
      </p:sp>
      <p:sp>
        <p:nvSpPr>
          <p:cNvPr id="10" name="Text Placeholder 5"/>
          <p:cNvSpPr>
            <a:spLocks noGrp="1"/>
          </p:cNvSpPr>
          <p:nvPr>
            <p:ph type="body" sz="quarter" idx="10" hasCustomPrompt="1"/>
          </p:nvPr>
        </p:nvSpPr>
        <p:spPr>
          <a:xfrm>
            <a:off x="605367" y="5083557"/>
            <a:ext cx="10981267" cy="1481139"/>
          </a:xfrm>
        </p:spPr>
        <p:txBody>
          <a:bodyPr/>
          <a:lstStyle>
            <a:lvl1pPr marL="0" indent="0" algn="l">
              <a:lnSpc>
                <a:spcPts val="6666"/>
              </a:lnSpc>
              <a:spcBef>
                <a:spcPts val="0"/>
              </a:spcBef>
              <a:buNone/>
              <a:defRPr sz="5833" b="1" kern="1500" spc="-84" baseline="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 Attribution</a:t>
            </a:r>
          </a:p>
        </p:txBody>
      </p:sp>
    </p:spTree>
    <p:extLst>
      <p:ext uri="{BB962C8B-B14F-4D97-AF65-F5344CB8AC3E}">
        <p14:creationId xmlns:p14="http://schemas.microsoft.com/office/powerpoint/2010/main" val="373241586"/>
      </p:ext>
    </p:extLst>
  </p:cSld>
  <p:clrMapOvr>
    <a:masterClrMapping/>
  </p:clrMapOvr>
  <p:transition>
    <p:fade/>
  </p:transition>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magenta">
    <p:spTree>
      <p:nvGrpSpPr>
        <p:cNvPr id="1" name=""/>
        <p:cNvGrpSpPr/>
        <p:nvPr/>
      </p:nvGrpSpPr>
      <p:grpSpPr>
        <a:xfrm>
          <a:off x="0" y="0"/>
          <a:ext cx="0" cy="0"/>
          <a:chOff x="0" y="0"/>
          <a:chExt cx="0" cy="0"/>
        </a:xfrm>
      </p:grpSpPr>
      <p:sp>
        <p:nvSpPr>
          <p:cNvPr id="4" name="Title 2"/>
          <p:cNvSpPr>
            <a:spLocks noGrp="1"/>
          </p:cNvSpPr>
          <p:nvPr>
            <p:ph type="title" hasCustomPrompt="1"/>
          </p:nvPr>
        </p:nvSpPr>
        <p:spPr>
          <a:xfrm>
            <a:off x="605367" y="1944967"/>
            <a:ext cx="10981267" cy="1615827"/>
          </a:xfrm>
        </p:spPr>
        <p:txBody>
          <a:bodyPr anchor="ctr"/>
          <a:lstStyle>
            <a:lvl1pPr algn="l">
              <a:lnSpc>
                <a:spcPct val="90000"/>
              </a:lnSpc>
              <a:defRPr sz="5833" kern="1500" spc="-84" baseline="0">
                <a:solidFill>
                  <a:schemeClr val="bg1"/>
                </a:solidFill>
              </a:defRPr>
            </a:lvl1pPr>
          </a:lstStyle>
          <a:p>
            <a:r>
              <a:rPr lang="en-US" dirty="0"/>
              <a:t>“Click to edit quote </a:t>
            </a:r>
            <a:br>
              <a:rPr lang="en-US" dirty="0"/>
            </a:br>
            <a:r>
              <a:rPr lang="en-US" dirty="0"/>
              <a:t>or statement.”</a:t>
            </a:r>
          </a:p>
        </p:txBody>
      </p:sp>
      <p:sp>
        <p:nvSpPr>
          <p:cNvPr id="5" name="Text Placeholder 5"/>
          <p:cNvSpPr>
            <a:spLocks noGrp="1"/>
          </p:cNvSpPr>
          <p:nvPr>
            <p:ph type="body" sz="quarter" idx="10" hasCustomPrompt="1"/>
          </p:nvPr>
        </p:nvSpPr>
        <p:spPr>
          <a:xfrm>
            <a:off x="605367" y="5083557"/>
            <a:ext cx="10981267" cy="1481139"/>
          </a:xfrm>
        </p:spPr>
        <p:txBody>
          <a:bodyPr/>
          <a:lstStyle>
            <a:lvl1pPr marL="0" indent="0" algn="l">
              <a:lnSpc>
                <a:spcPts val="6666"/>
              </a:lnSpc>
              <a:spcBef>
                <a:spcPts val="0"/>
              </a:spcBef>
              <a:buNone/>
              <a:defRPr sz="5833" b="1" kern="1500" spc="-84" baseline="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 Attribution</a:t>
            </a:r>
          </a:p>
        </p:txBody>
      </p:sp>
    </p:spTree>
    <p:extLst>
      <p:ext uri="{BB962C8B-B14F-4D97-AF65-F5344CB8AC3E}">
        <p14:creationId xmlns:p14="http://schemas.microsoft.com/office/powerpoint/2010/main" val="1668281587"/>
      </p:ext>
    </p:extLst>
  </p:cSld>
  <p:clrMapOvr>
    <a:masterClrMapping/>
  </p:clrMapOvr>
  <p:transition>
    <p:fade/>
  </p:transition>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J&amp;J Signature">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F5E5CDCA-7999-6A42-B665-EC2AAA7B46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92881" y="3047253"/>
            <a:ext cx="4219787" cy="772372"/>
          </a:xfrm>
          <a:prstGeom prst="rect">
            <a:avLst/>
          </a:prstGeom>
        </p:spPr>
      </p:pic>
    </p:spTree>
    <p:extLst>
      <p:ext uri="{BB962C8B-B14F-4D97-AF65-F5344CB8AC3E}">
        <p14:creationId xmlns:p14="http://schemas.microsoft.com/office/powerpoint/2010/main" val="1161037329"/>
      </p:ext>
    </p:extLst>
  </p:cSld>
  <p:clrMapOvr>
    <a:masterClrMapping/>
  </p:clrMapOvr>
  <p:transition>
    <p:fade/>
  </p:transition>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 name="Group 25"/>
          <p:cNvGrpSpPr/>
          <p:nvPr/>
        </p:nvGrpSpPr>
        <p:grpSpPr>
          <a:xfrm>
            <a:off x="-1" y="-2313"/>
            <a:ext cx="12192001" cy="6924496"/>
            <a:chOff x="-1" y="-2313"/>
            <a:chExt cx="12192001" cy="6924496"/>
          </a:xfrm>
        </p:grpSpPr>
        <p:sp>
          <p:nvSpPr>
            <p:cNvPr id="25" name="Freeform 13"/>
            <p:cNvSpPr>
              <a:spLocks noEditPoints="1"/>
            </p:cNvSpPr>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solidFill>
            <a:ln>
              <a:noFill/>
            </a:ln>
          </p:spPr>
        </p:sp>
        <p:sp>
          <p:nvSpPr>
            <p:cNvPr id="18" name="Freeform 9"/>
            <p:cNvSpPr>
              <a:spLocks noEditPoints="1"/>
            </p:cNvSpPr>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solidFill>
            <a:ln>
              <a:noFill/>
            </a:ln>
          </p:spPr>
        </p:sp>
        <p:sp>
          <p:nvSpPr>
            <p:cNvPr id="13" name="Freeform 5"/>
            <p:cNvSpPr>
              <a:spLocks noEditPoints="1"/>
            </p:cNvSpPr>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solidFill>
            <a:ln>
              <a:noFill/>
            </a:ln>
          </p:spPr>
        </p:sp>
      </p:grpSp>
      <p:sp>
        <p:nvSpPr>
          <p:cNvPr id="4" name="Date Placeholder 3"/>
          <p:cNvSpPr>
            <a:spLocks noGrp="1"/>
          </p:cNvSpPr>
          <p:nvPr>
            <p:ph type="dt" sz="half" idx="10"/>
          </p:nvPr>
        </p:nvSpPr>
        <p:spPr>
          <a:xfrm>
            <a:off x="8973319" y="6442524"/>
            <a:ext cx="2743200" cy="365125"/>
          </a:xfrm>
        </p:spPr>
        <p:txBody>
          <a:bodyPr/>
          <a:lstStyle/>
          <a:p>
            <a:fld id="{BB02557A-7053-4340-A874-8AB926A8EDA1}" type="datetimeFigureOut">
              <a:rPr lang="en-US" smtClean="0"/>
              <a:t>10/9/2020</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AD816501-AAE5-214E-B100-00C3DC5F5E3F}" type="slidenum">
              <a:rPr lang="en-US" smtClean="0"/>
              <a:pPr/>
              <a:t>‹#›</a:t>
            </a:fld>
            <a:endParaRPr lang="en-US" dirty="0"/>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55550189"/>
      </p:ext>
    </p:extLst>
  </p:cSld>
  <p:clrMapOvr>
    <a:masterClrMapping/>
  </p:clrMapOvr>
  <p:hf hdr="0" ftr="0" dt="0"/>
  <p:extLst>
    <p:ext uri="{DCECCB84-F9BA-43D5-87BE-67443E8EF086}">
      <p15:sldGuideLst xmlns:p15="http://schemas.microsoft.com/office/powerpoint/2012/main">
        <p15:guide id="1" orient="horz" pos="405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2854337712"/>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Freeform 5"/>
          <p:cNvSpPr>
            <a:spLocks noEditPoints="1"/>
          </p:cNvSpPr>
          <p:nvPr/>
        </p:nvSpPr>
        <p:spPr bwMode="auto">
          <a:xfrm>
            <a:off x="3175" y="0"/>
            <a:ext cx="12184063" cy="6911975"/>
          </a:xfrm>
          <a:custGeom>
            <a:avLst/>
            <a:gdLst/>
            <a:ahLst/>
            <a:cxnLst/>
            <a:rect l="0" t="0" r="r" b="b"/>
            <a:pathLst>
              <a:path w="3840" h="2177">
                <a:moveTo>
                  <a:pt x="813" y="187"/>
                </a:moveTo>
                <a:cubicBezTo>
                  <a:pt x="858" y="167"/>
                  <a:pt x="893" y="143"/>
                  <a:pt x="911" y="109"/>
                </a:cubicBezTo>
                <a:cubicBezTo>
                  <a:pt x="929" y="77"/>
                  <a:pt x="934" y="39"/>
                  <a:pt x="944" y="0"/>
                </a:cubicBezTo>
                <a:cubicBezTo>
                  <a:pt x="916" y="0"/>
                  <a:pt x="916" y="0"/>
                  <a:pt x="916" y="0"/>
                </a:cubicBezTo>
                <a:cubicBezTo>
                  <a:pt x="921" y="28"/>
                  <a:pt x="908" y="57"/>
                  <a:pt x="900" y="85"/>
                </a:cubicBezTo>
                <a:cubicBezTo>
                  <a:pt x="894" y="105"/>
                  <a:pt x="883" y="125"/>
                  <a:pt x="857" y="134"/>
                </a:cubicBezTo>
                <a:cubicBezTo>
                  <a:pt x="840" y="89"/>
                  <a:pt x="827" y="48"/>
                  <a:pt x="808" y="10"/>
                </a:cubicBezTo>
                <a:cubicBezTo>
                  <a:pt x="806" y="6"/>
                  <a:pt x="805" y="3"/>
                  <a:pt x="803" y="0"/>
                </a:cubicBezTo>
                <a:cubicBezTo>
                  <a:pt x="781" y="0"/>
                  <a:pt x="781" y="0"/>
                  <a:pt x="781" y="0"/>
                </a:cubicBezTo>
                <a:cubicBezTo>
                  <a:pt x="791" y="20"/>
                  <a:pt x="800" y="41"/>
                  <a:pt x="809" y="62"/>
                </a:cubicBezTo>
                <a:cubicBezTo>
                  <a:pt x="826" y="100"/>
                  <a:pt x="835" y="139"/>
                  <a:pt x="813" y="187"/>
                </a:cubicBezTo>
                <a:close/>
                <a:moveTo>
                  <a:pt x="1209" y="90"/>
                </a:moveTo>
                <a:cubicBezTo>
                  <a:pt x="1182" y="65"/>
                  <a:pt x="1168" y="33"/>
                  <a:pt x="1156" y="0"/>
                </a:cubicBezTo>
                <a:cubicBezTo>
                  <a:pt x="1130" y="0"/>
                  <a:pt x="1130" y="0"/>
                  <a:pt x="1130" y="0"/>
                </a:cubicBezTo>
                <a:cubicBezTo>
                  <a:pt x="1138" y="25"/>
                  <a:pt x="1149" y="50"/>
                  <a:pt x="1163" y="75"/>
                </a:cubicBezTo>
                <a:cubicBezTo>
                  <a:pt x="1133" y="65"/>
                  <a:pt x="1102" y="58"/>
                  <a:pt x="1073" y="46"/>
                </a:cubicBezTo>
                <a:cubicBezTo>
                  <a:pt x="1043" y="33"/>
                  <a:pt x="1015" y="18"/>
                  <a:pt x="989" y="0"/>
                </a:cubicBezTo>
                <a:cubicBezTo>
                  <a:pt x="952" y="0"/>
                  <a:pt x="952" y="0"/>
                  <a:pt x="952" y="0"/>
                </a:cubicBezTo>
                <a:cubicBezTo>
                  <a:pt x="1028" y="59"/>
                  <a:pt x="1116" y="91"/>
                  <a:pt x="1215" y="108"/>
                </a:cubicBezTo>
                <a:cubicBezTo>
                  <a:pt x="1212" y="99"/>
                  <a:pt x="1212" y="93"/>
                  <a:pt x="1209" y="90"/>
                </a:cubicBezTo>
                <a:close/>
                <a:moveTo>
                  <a:pt x="1306" y="346"/>
                </a:moveTo>
                <a:cubicBezTo>
                  <a:pt x="1328" y="357"/>
                  <a:pt x="1352" y="362"/>
                  <a:pt x="1375" y="370"/>
                </a:cubicBezTo>
                <a:cubicBezTo>
                  <a:pt x="1342" y="428"/>
                  <a:pt x="1310" y="484"/>
                  <a:pt x="1277" y="541"/>
                </a:cubicBezTo>
                <a:cubicBezTo>
                  <a:pt x="1288" y="548"/>
                  <a:pt x="1294" y="555"/>
                  <a:pt x="1301" y="556"/>
                </a:cubicBezTo>
                <a:cubicBezTo>
                  <a:pt x="1364" y="567"/>
                  <a:pt x="1425" y="557"/>
                  <a:pt x="1482" y="532"/>
                </a:cubicBezTo>
                <a:cubicBezTo>
                  <a:pt x="1524" y="513"/>
                  <a:pt x="1551" y="473"/>
                  <a:pt x="1579" y="436"/>
                </a:cubicBezTo>
                <a:cubicBezTo>
                  <a:pt x="1604" y="403"/>
                  <a:pt x="1617" y="365"/>
                  <a:pt x="1626" y="325"/>
                </a:cubicBezTo>
                <a:cubicBezTo>
                  <a:pt x="1629" y="310"/>
                  <a:pt x="1632" y="295"/>
                  <a:pt x="1656" y="290"/>
                </a:cubicBezTo>
                <a:cubicBezTo>
                  <a:pt x="1634" y="348"/>
                  <a:pt x="1638" y="405"/>
                  <a:pt x="1650" y="462"/>
                </a:cubicBezTo>
                <a:cubicBezTo>
                  <a:pt x="1663" y="521"/>
                  <a:pt x="1697" y="568"/>
                  <a:pt x="1738" y="614"/>
                </a:cubicBezTo>
                <a:cubicBezTo>
                  <a:pt x="1799" y="558"/>
                  <a:pt x="1823" y="487"/>
                  <a:pt x="1829" y="408"/>
                </a:cubicBezTo>
                <a:cubicBezTo>
                  <a:pt x="1834" y="330"/>
                  <a:pt x="1816" y="259"/>
                  <a:pt x="1759" y="199"/>
                </a:cubicBezTo>
                <a:cubicBezTo>
                  <a:pt x="1805" y="136"/>
                  <a:pt x="1840" y="70"/>
                  <a:pt x="1863" y="0"/>
                </a:cubicBezTo>
                <a:cubicBezTo>
                  <a:pt x="1839" y="0"/>
                  <a:pt x="1839" y="0"/>
                  <a:pt x="1839" y="0"/>
                </a:cubicBezTo>
                <a:cubicBezTo>
                  <a:pt x="1830" y="29"/>
                  <a:pt x="1817" y="57"/>
                  <a:pt x="1804" y="77"/>
                </a:cubicBezTo>
                <a:cubicBezTo>
                  <a:pt x="1812" y="50"/>
                  <a:pt x="1819" y="25"/>
                  <a:pt x="1827" y="0"/>
                </a:cubicBezTo>
                <a:cubicBezTo>
                  <a:pt x="1807" y="0"/>
                  <a:pt x="1807" y="0"/>
                  <a:pt x="1807" y="0"/>
                </a:cubicBezTo>
                <a:cubicBezTo>
                  <a:pt x="1799" y="27"/>
                  <a:pt x="1789" y="54"/>
                  <a:pt x="1775" y="79"/>
                </a:cubicBezTo>
                <a:cubicBezTo>
                  <a:pt x="1736" y="151"/>
                  <a:pt x="1693" y="222"/>
                  <a:pt x="1622" y="275"/>
                </a:cubicBezTo>
                <a:cubicBezTo>
                  <a:pt x="1548" y="177"/>
                  <a:pt x="1376" y="143"/>
                  <a:pt x="1228" y="259"/>
                </a:cubicBezTo>
                <a:cubicBezTo>
                  <a:pt x="1232" y="307"/>
                  <a:pt x="1268" y="328"/>
                  <a:pt x="1306" y="346"/>
                </a:cubicBezTo>
                <a:close/>
                <a:moveTo>
                  <a:pt x="1665" y="348"/>
                </a:moveTo>
                <a:cubicBezTo>
                  <a:pt x="1671" y="316"/>
                  <a:pt x="1683" y="287"/>
                  <a:pt x="1722" y="274"/>
                </a:cubicBezTo>
                <a:cubicBezTo>
                  <a:pt x="1739" y="322"/>
                  <a:pt x="1722" y="375"/>
                  <a:pt x="1750" y="418"/>
                </a:cubicBezTo>
                <a:cubicBezTo>
                  <a:pt x="1752" y="375"/>
                  <a:pt x="1753" y="333"/>
                  <a:pt x="1755" y="284"/>
                </a:cubicBezTo>
                <a:cubicBezTo>
                  <a:pt x="1786" y="300"/>
                  <a:pt x="1796" y="320"/>
                  <a:pt x="1802" y="344"/>
                </a:cubicBezTo>
                <a:cubicBezTo>
                  <a:pt x="1813" y="394"/>
                  <a:pt x="1806" y="441"/>
                  <a:pt x="1792" y="489"/>
                </a:cubicBezTo>
                <a:cubicBezTo>
                  <a:pt x="1781" y="524"/>
                  <a:pt x="1767" y="556"/>
                  <a:pt x="1735" y="583"/>
                </a:cubicBezTo>
                <a:cubicBezTo>
                  <a:pt x="1718" y="556"/>
                  <a:pt x="1702" y="532"/>
                  <a:pt x="1689" y="507"/>
                </a:cubicBezTo>
                <a:cubicBezTo>
                  <a:pt x="1663" y="457"/>
                  <a:pt x="1656" y="403"/>
                  <a:pt x="1665" y="348"/>
                </a:cubicBezTo>
                <a:close/>
                <a:moveTo>
                  <a:pt x="1572" y="348"/>
                </a:moveTo>
                <a:cubicBezTo>
                  <a:pt x="1587" y="380"/>
                  <a:pt x="1576" y="405"/>
                  <a:pt x="1561" y="426"/>
                </a:cubicBezTo>
                <a:cubicBezTo>
                  <a:pt x="1527" y="475"/>
                  <a:pt x="1488" y="518"/>
                  <a:pt x="1424" y="527"/>
                </a:cubicBezTo>
                <a:cubicBezTo>
                  <a:pt x="1388" y="533"/>
                  <a:pt x="1352" y="546"/>
                  <a:pt x="1305" y="536"/>
                </a:cubicBezTo>
                <a:cubicBezTo>
                  <a:pt x="1341" y="485"/>
                  <a:pt x="1357" y="428"/>
                  <a:pt x="1398" y="385"/>
                </a:cubicBezTo>
                <a:cubicBezTo>
                  <a:pt x="1438" y="344"/>
                  <a:pt x="1480" y="315"/>
                  <a:pt x="1547" y="332"/>
                </a:cubicBezTo>
                <a:cubicBezTo>
                  <a:pt x="1536" y="349"/>
                  <a:pt x="1529" y="363"/>
                  <a:pt x="1519" y="374"/>
                </a:cubicBezTo>
                <a:cubicBezTo>
                  <a:pt x="1509" y="386"/>
                  <a:pt x="1497" y="395"/>
                  <a:pt x="1485" y="405"/>
                </a:cubicBezTo>
                <a:cubicBezTo>
                  <a:pt x="1476" y="415"/>
                  <a:pt x="1466" y="424"/>
                  <a:pt x="1456" y="433"/>
                </a:cubicBezTo>
                <a:cubicBezTo>
                  <a:pt x="1506" y="421"/>
                  <a:pt x="1539" y="386"/>
                  <a:pt x="1572" y="348"/>
                </a:cubicBezTo>
                <a:close/>
                <a:moveTo>
                  <a:pt x="1449" y="206"/>
                </a:moveTo>
                <a:cubicBezTo>
                  <a:pt x="1484" y="209"/>
                  <a:pt x="1520" y="218"/>
                  <a:pt x="1543" y="257"/>
                </a:cubicBezTo>
                <a:cubicBezTo>
                  <a:pt x="1484" y="266"/>
                  <a:pt x="1426" y="258"/>
                  <a:pt x="1373" y="283"/>
                </a:cubicBezTo>
                <a:cubicBezTo>
                  <a:pt x="1412" y="284"/>
                  <a:pt x="1452" y="285"/>
                  <a:pt x="1500" y="287"/>
                </a:cubicBezTo>
                <a:cubicBezTo>
                  <a:pt x="1463" y="309"/>
                  <a:pt x="1432" y="327"/>
                  <a:pt x="1401" y="345"/>
                </a:cubicBezTo>
                <a:cubicBezTo>
                  <a:pt x="1398" y="347"/>
                  <a:pt x="1393" y="346"/>
                  <a:pt x="1389" y="346"/>
                </a:cubicBezTo>
                <a:cubicBezTo>
                  <a:pt x="1334" y="339"/>
                  <a:pt x="1286" y="321"/>
                  <a:pt x="1248" y="272"/>
                </a:cubicBezTo>
                <a:cubicBezTo>
                  <a:pt x="1309" y="222"/>
                  <a:pt x="1375" y="200"/>
                  <a:pt x="1449" y="206"/>
                </a:cubicBezTo>
                <a:close/>
                <a:moveTo>
                  <a:pt x="3289" y="0"/>
                </a:moveTo>
                <a:cubicBezTo>
                  <a:pt x="3279" y="12"/>
                  <a:pt x="3269" y="25"/>
                  <a:pt x="3260" y="39"/>
                </a:cubicBezTo>
                <a:cubicBezTo>
                  <a:pt x="3279" y="29"/>
                  <a:pt x="3296" y="16"/>
                  <a:pt x="3313" y="0"/>
                </a:cubicBezTo>
                <a:lnTo>
                  <a:pt x="3289" y="0"/>
                </a:lnTo>
                <a:close/>
                <a:moveTo>
                  <a:pt x="3415" y="0"/>
                </a:moveTo>
                <a:cubicBezTo>
                  <a:pt x="3375" y="0"/>
                  <a:pt x="3375" y="0"/>
                  <a:pt x="3375" y="0"/>
                </a:cubicBezTo>
                <a:cubicBezTo>
                  <a:pt x="3372" y="21"/>
                  <a:pt x="3363" y="41"/>
                  <a:pt x="3348" y="59"/>
                </a:cubicBezTo>
                <a:cubicBezTo>
                  <a:pt x="3302" y="115"/>
                  <a:pt x="3237" y="132"/>
                  <a:pt x="3169" y="144"/>
                </a:cubicBezTo>
                <a:cubicBezTo>
                  <a:pt x="3165" y="96"/>
                  <a:pt x="3177" y="44"/>
                  <a:pt x="3197" y="0"/>
                </a:cubicBezTo>
                <a:cubicBezTo>
                  <a:pt x="3172" y="0"/>
                  <a:pt x="3172" y="0"/>
                  <a:pt x="3172" y="0"/>
                </a:cubicBezTo>
                <a:cubicBezTo>
                  <a:pt x="3151" y="46"/>
                  <a:pt x="3143" y="97"/>
                  <a:pt x="3150" y="154"/>
                </a:cubicBezTo>
                <a:cubicBezTo>
                  <a:pt x="3232" y="183"/>
                  <a:pt x="3359" y="112"/>
                  <a:pt x="3415" y="0"/>
                </a:cubicBezTo>
                <a:close/>
                <a:moveTo>
                  <a:pt x="1637" y="0"/>
                </a:moveTo>
                <a:cubicBezTo>
                  <a:pt x="1612" y="0"/>
                  <a:pt x="1612" y="0"/>
                  <a:pt x="1612" y="0"/>
                </a:cubicBezTo>
                <a:cubicBezTo>
                  <a:pt x="1614" y="2"/>
                  <a:pt x="1616" y="5"/>
                  <a:pt x="1618" y="8"/>
                </a:cubicBezTo>
                <a:cubicBezTo>
                  <a:pt x="1624" y="5"/>
                  <a:pt x="1632" y="4"/>
                  <a:pt x="1637" y="0"/>
                </a:cubicBezTo>
                <a:close/>
                <a:moveTo>
                  <a:pt x="1799" y="933"/>
                </a:moveTo>
                <a:cubicBezTo>
                  <a:pt x="1846" y="949"/>
                  <a:pt x="1887" y="956"/>
                  <a:pt x="1924" y="944"/>
                </a:cubicBezTo>
                <a:cubicBezTo>
                  <a:pt x="1960" y="932"/>
                  <a:pt x="1992" y="906"/>
                  <a:pt x="2028" y="884"/>
                </a:cubicBezTo>
                <a:cubicBezTo>
                  <a:pt x="2041" y="982"/>
                  <a:pt x="2084" y="1069"/>
                  <a:pt x="2146" y="1151"/>
                </a:cubicBezTo>
                <a:cubicBezTo>
                  <a:pt x="2150" y="1143"/>
                  <a:pt x="2154" y="1138"/>
                  <a:pt x="2154" y="1134"/>
                </a:cubicBezTo>
                <a:cubicBezTo>
                  <a:pt x="2150" y="1083"/>
                  <a:pt x="2175" y="1039"/>
                  <a:pt x="2194" y="995"/>
                </a:cubicBezTo>
                <a:cubicBezTo>
                  <a:pt x="2209" y="958"/>
                  <a:pt x="2229" y="923"/>
                  <a:pt x="2247" y="886"/>
                </a:cubicBezTo>
                <a:cubicBezTo>
                  <a:pt x="2274" y="893"/>
                  <a:pt x="2305" y="900"/>
                  <a:pt x="2336" y="908"/>
                </a:cubicBezTo>
                <a:cubicBezTo>
                  <a:pt x="2366" y="916"/>
                  <a:pt x="2396" y="926"/>
                  <a:pt x="2429" y="936"/>
                </a:cubicBezTo>
                <a:cubicBezTo>
                  <a:pt x="2452" y="861"/>
                  <a:pt x="2411" y="800"/>
                  <a:pt x="2371" y="740"/>
                </a:cubicBezTo>
                <a:cubicBezTo>
                  <a:pt x="2329" y="679"/>
                  <a:pt x="2274" y="635"/>
                  <a:pt x="2193" y="638"/>
                </a:cubicBezTo>
                <a:cubicBezTo>
                  <a:pt x="2196" y="596"/>
                  <a:pt x="2200" y="557"/>
                  <a:pt x="2201" y="518"/>
                </a:cubicBezTo>
                <a:cubicBezTo>
                  <a:pt x="2202" y="479"/>
                  <a:pt x="2199" y="440"/>
                  <a:pt x="2198" y="394"/>
                </a:cubicBezTo>
                <a:cubicBezTo>
                  <a:pt x="2290" y="476"/>
                  <a:pt x="2392" y="518"/>
                  <a:pt x="2515" y="496"/>
                </a:cubicBezTo>
                <a:cubicBezTo>
                  <a:pt x="2522" y="464"/>
                  <a:pt x="2508" y="435"/>
                  <a:pt x="2499" y="407"/>
                </a:cubicBezTo>
                <a:cubicBezTo>
                  <a:pt x="2476" y="334"/>
                  <a:pt x="2424" y="283"/>
                  <a:pt x="2363" y="240"/>
                </a:cubicBezTo>
                <a:cubicBezTo>
                  <a:pt x="2295" y="191"/>
                  <a:pt x="2217" y="164"/>
                  <a:pt x="2135" y="139"/>
                </a:cubicBezTo>
                <a:cubicBezTo>
                  <a:pt x="2120" y="92"/>
                  <a:pt x="2103" y="45"/>
                  <a:pt x="2084" y="0"/>
                </a:cubicBezTo>
                <a:cubicBezTo>
                  <a:pt x="2028" y="0"/>
                  <a:pt x="2028" y="0"/>
                  <a:pt x="2028" y="0"/>
                </a:cubicBezTo>
                <a:cubicBezTo>
                  <a:pt x="2055" y="52"/>
                  <a:pt x="2079" y="107"/>
                  <a:pt x="2101" y="163"/>
                </a:cubicBezTo>
                <a:cubicBezTo>
                  <a:pt x="2080" y="179"/>
                  <a:pt x="2060" y="192"/>
                  <a:pt x="2043" y="208"/>
                </a:cubicBezTo>
                <a:cubicBezTo>
                  <a:pt x="1989" y="259"/>
                  <a:pt x="1953" y="322"/>
                  <a:pt x="1938" y="395"/>
                </a:cubicBezTo>
                <a:cubicBezTo>
                  <a:pt x="1931" y="430"/>
                  <a:pt x="1935" y="467"/>
                  <a:pt x="1936" y="503"/>
                </a:cubicBezTo>
                <a:cubicBezTo>
                  <a:pt x="1937" y="517"/>
                  <a:pt x="1948" y="523"/>
                  <a:pt x="1963" y="524"/>
                </a:cubicBezTo>
                <a:cubicBezTo>
                  <a:pt x="2002" y="528"/>
                  <a:pt x="2033" y="508"/>
                  <a:pt x="2064" y="489"/>
                </a:cubicBezTo>
                <a:cubicBezTo>
                  <a:pt x="2088" y="474"/>
                  <a:pt x="2108" y="452"/>
                  <a:pt x="2133" y="431"/>
                </a:cubicBezTo>
                <a:cubicBezTo>
                  <a:pt x="2147" y="495"/>
                  <a:pt x="2145" y="560"/>
                  <a:pt x="2146" y="629"/>
                </a:cubicBezTo>
                <a:cubicBezTo>
                  <a:pt x="2125" y="621"/>
                  <a:pt x="2108" y="612"/>
                  <a:pt x="2090" y="608"/>
                </a:cubicBezTo>
                <a:cubicBezTo>
                  <a:pt x="2045" y="600"/>
                  <a:pt x="2008" y="621"/>
                  <a:pt x="1977" y="650"/>
                </a:cubicBezTo>
                <a:cubicBezTo>
                  <a:pt x="1944" y="682"/>
                  <a:pt x="1920" y="722"/>
                  <a:pt x="1907" y="768"/>
                </a:cubicBezTo>
                <a:cubicBezTo>
                  <a:pt x="1900" y="792"/>
                  <a:pt x="1891" y="816"/>
                  <a:pt x="1883" y="839"/>
                </a:cubicBezTo>
                <a:cubicBezTo>
                  <a:pt x="1869" y="879"/>
                  <a:pt x="1849" y="913"/>
                  <a:pt x="1799" y="933"/>
                </a:cubicBezTo>
                <a:close/>
                <a:moveTo>
                  <a:pt x="2122" y="396"/>
                </a:moveTo>
                <a:cubicBezTo>
                  <a:pt x="2112" y="413"/>
                  <a:pt x="2102" y="431"/>
                  <a:pt x="2088" y="444"/>
                </a:cubicBezTo>
                <a:cubicBezTo>
                  <a:pt x="2055" y="476"/>
                  <a:pt x="2017" y="501"/>
                  <a:pt x="1967" y="504"/>
                </a:cubicBezTo>
                <a:cubicBezTo>
                  <a:pt x="1926" y="408"/>
                  <a:pt x="2005" y="235"/>
                  <a:pt x="2087" y="238"/>
                </a:cubicBezTo>
                <a:cubicBezTo>
                  <a:pt x="2093" y="299"/>
                  <a:pt x="2056" y="349"/>
                  <a:pt x="2036" y="409"/>
                </a:cubicBezTo>
                <a:cubicBezTo>
                  <a:pt x="2081" y="368"/>
                  <a:pt x="2090" y="314"/>
                  <a:pt x="2114" y="266"/>
                </a:cubicBezTo>
                <a:cubicBezTo>
                  <a:pt x="2148" y="312"/>
                  <a:pt x="2145" y="354"/>
                  <a:pt x="2122" y="396"/>
                </a:cubicBezTo>
                <a:close/>
                <a:moveTo>
                  <a:pt x="2311" y="707"/>
                </a:moveTo>
                <a:cubicBezTo>
                  <a:pt x="2361" y="754"/>
                  <a:pt x="2395" y="811"/>
                  <a:pt x="2413" y="877"/>
                </a:cubicBezTo>
                <a:cubicBezTo>
                  <a:pt x="2415" y="886"/>
                  <a:pt x="2414" y="895"/>
                  <a:pt x="2414" y="901"/>
                </a:cubicBezTo>
                <a:cubicBezTo>
                  <a:pt x="2379" y="894"/>
                  <a:pt x="2348" y="887"/>
                  <a:pt x="2315" y="881"/>
                </a:cubicBezTo>
                <a:cubicBezTo>
                  <a:pt x="2287" y="877"/>
                  <a:pt x="2262" y="867"/>
                  <a:pt x="2246" y="849"/>
                </a:cubicBezTo>
                <a:cubicBezTo>
                  <a:pt x="2243" y="816"/>
                  <a:pt x="2240" y="789"/>
                  <a:pt x="2237" y="758"/>
                </a:cubicBezTo>
                <a:cubicBezTo>
                  <a:pt x="2263" y="775"/>
                  <a:pt x="2286" y="789"/>
                  <a:pt x="2309" y="804"/>
                </a:cubicBezTo>
                <a:cubicBezTo>
                  <a:pt x="2284" y="769"/>
                  <a:pt x="2245" y="747"/>
                  <a:pt x="2233" y="703"/>
                </a:cubicBezTo>
                <a:cubicBezTo>
                  <a:pt x="2268" y="684"/>
                  <a:pt x="2287" y="685"/>
                  <a:pt x="2311" y="707"/>
                </a:cubicBezTo>
                <a:close/>
                <a:moveTo>
                  <a:pt x="2174" y="259"/>
                </a:moveTo>
                <a:cubicBezTo>
                  <a:pt x="2216" y="285"/>
                  <a:pt x="2255" y="309"/>
                  <a:pt x="2294" y="333"/>
                </a:cubicBezTo>
                <a:cubicBezTo>
                  <a:pt x="2295" y="331"/>
                  <a:pt x="2297" y="328"/>
                  <a:pt x="2298" y="326"/>
                </a:cubicBezTo>
                <a:cubicBezTo>
                  <a:pt x="2263" y="296"/>
                  <a:pt x="2228" y="266"/>
                  <a:pt x="2192" y="235"/>
                </a:cubicBezTo>
                <a:cubicBezTo>
                  <a:pt x="2221" y="214"/>
                  <a:pt x="2267" y="214"/>
                  <a:pt x="2335" y="249"/>
                </a:cubicBezTo>
                <a:cubicBezTo>
                  <a:pt x="2425" y="295"/>
                  <a:pt x="2477" y="372"/>
                  <a:pt x="2493" y="476"/>
                </a:cubicBezTo>
                <a:cubicBezTo>
                  <a:pt x="2375" y="501"/>
                  <a:pt x="2244" y="433"/>
                  <a:pt x="2187" y="340"/>
                </a:cubicBezTo>
                <a:cubicBezTo>
                  <a:pt x="2172" y="318"/>
                  <a:pt x="2164" y="291"/>
                  <a:pt x="2174" y="259"/>
                </a:cubicBezTo>
                <a:close/>
                <a:moveTo>
                  <a:pt x="2165" y="368"/>
                </a:moveTo>
                <a:cubicBezTo>
                  <a:pt x="2185" y="440"/>
                  <a:pt x="2184" y="509"/>
                  <a:pt x="2173" y="578"/>
                </a:cubicBezTo>
                <a:cubicBezTo>
                  <a:pt x="2151" y="457"/>
                  <a:pt x="2149" y="402"/>
                  <a:pt x="2165" y="368"/>
                </a:cubicBezTo>
                <a:close/>
                <a:moveTo>
                  <a:pt x="2131" y="869"/>
                </a:moveTo>
                <a:cubicBezTo>
                  <a:pt x="2145" y="825"/>
                  <a:pt x="2146" y="777"/>
                  <a:pt x="2171" y="737"/>
                </a:cubicBezTo>
                <a:cubicBezTo>
                  <a:pt x="2177" y="739"/>
                  <a:pt x="2180" y="740"/>
                  <a:pt x="2183" y="741"/>
                </a:cubicBezTo>
                <a:cubicBezTo>
                  <a:pt x="2185" y="743"/>
                  <a:pt x="2187" y="745"/>
                  <a:pt x="2189" y="747"/>
                </a:cubicBezTo>
                <a:cubicBezTo>
                  <a:pt x="2228" y="810"/>
                  <a:pt x="2232" y="875"/>
                  <a:pt x="2197" y="942"/>
                </a:cubicBezTo>
                <a:cubicBezTo>
                  <a:pt x="2172" y="989"/>
                  <a:pt x="2145" y="1035"/>
                  <a:pt x="2131" y="1091"/>
                </a:cubicBezTo>
                <a:cubicBezTo>
                  <a:pt x="2115" y="1064"/>
                  <a:pt x="2098" y="1037"/>
                  <a:pt x="2085" y="1009"/>
                </a:cubicBezTo>
                <a:cubicBezTo>
                  <a:pt x="2062" y="956"/>
                  <a:pt x="2048" y="900"/>
                  <a:pt x="2051" y="842"/>
                </a:cubicBezTo>
                <a:cubicBezTo>
                  <a:pt x="2055" y="774"/>
                  <a:pt x="2079" y="743"/>
                  <a:pt x="2141" y="730"/>
                </a:cubicBezTo>
                <a:cubicBezTo>
                  <a:pt x="2134" y="776"/>
                  <a:pt x="2120" y="822"/>
                  <a:pt x="2131" y="869"/>
                </a:cubicBezTo>
                <a:close/>
                <a:moveTo>
                  <a:pt x="1918" y="800"/>
                </a:moveTo>
                <a:cubicBezTo>
                  <a:pt x="1928" y="765"/>
                  <a:pt x="1949" y="738"/>
                  <a:pt x="1971" y="711"/>
                </a:cubicBezTo>
                <a:cubicBezTo>
                  <a:pt x="1988" y="690"/>
                  <a:pt x="2012" y="677"/>
                  <a:pt x="2044" y="680"/>
                </a:cubicBezTo>
                <a:cubicBezTo>
                  <a:pt x="2027" y="705"/>
                  <a:pt x="2012" y="727"/>
                  <a:pt x="1997" y="749"/>
                </a:cubicBezTo>
                <a:cubicBezTo>
                  <a:pt x="2016" y="738"/>
                  <a:pt x="2030" y="723"/>
                  <a:pt x="2046" y="710"/>
                </a:cubicBezTo>
                <a:cubicBezTo>
                  <a:pt x="2061" y="697"/>
                  <a:pt x="2076" y="681"/>
                  <a:pt x="2102" y="691"/>
                </a:cubicBezTo>
                <a:cubicBezTo>
                  <a:pt x="2085" y="714"/>
                  <a:pt x="2067" y="736"/>
                  <a:pt x="2052" y="758"/>
                </a:cubicBezTo>
                <a:cubicBezTo>
                  <a:pt x="2036" y="782"/>
                  <a:pt x="2041" y="817"/>
                  <a:pt x="2015" y="836"/>
                </a:cubicBezTo>
                <a:cubicBezTo>
                  <a:pt x="2008" y="884"/>
                  <a:pt x="1967" y="898"/>
                  <a:pt x="1933" y="918"/>
                </a:cubicBezTo>
                <a:cubicBezTo>
                  <a:pt x="1914" y="929"/>
                  <a:pt x="1893" y="936"/>
                  <a:pt x="1868" y="924"/>
                </a:cubicBezTo>
                <a:cubicBezTo>
                  <a:pt x="1886" y="880"/>
                  <a:pt x="1905" y="841"/>
                  <a:pt x="1918" y="800"/>
                </a:cubicBezTo>
                <a:close/>
                <a:moveTo>
                  <a:pt x="2652" y="273"/>
                </a:moveTo>
                <a:cubicBezTo>
                  <a:pt x="2723" y="253"/>
                  <a:pt x="2772" y="203"/>
                  <a:pt x="2818" y="150"/>
                </a:cubicBezTo>
                <a:cubicBezTo>
                  <a:pt x="2825" y="141"/>
                  <a:pt x="2832" y="133"/>
                  <a:pt x="2839" y="124"/>
                </a:cubicBezTo>
                <a:cubicBezTo>
                  <a:pt x="2839" y="124"/>
                  <a:pt x="2841" y="124"/>
                  <a:pt x="2846" y="124"/>
                </a:cubicBezTo>
                <a:cubicBezTo>
                  <a:pt x="2865" y="210"/>
                  <a:pt x="2890" y="295"/>
                  <a:pt x="2947" y="368"/>
                </a:cubicBezTo>
                <a:cubicBezTo>
                  <a:pt x="3012" y="310"/>
                  <a:pt x="3030" y="234"/>
                  <a:pt x="3034" y="155"/>
                </a:cubicBezTo>
                <a:cubicBezTo>
                  <a:pt x="3037" y="97"/>
                  <a:pt x="3021" y="46"/>
                  <a:pt x="2988" y="0"/>
                </a:cubicBezTo>
                <a:cubicBezTo>
                  <a:pt x="2797" y="0"/>
                  <a:pt x="2797" y="0"/>
                  <a:pt x="2797" y="0"/>
                </a:cubicBezTo>
                <a:cubicBezTo>
                  <a:pt x="2802" y="1"/>
                  <a:pt x="2808" y="3"/>
                  <a:pt x="2814" y="6"/>
                </a:cubicBezTo>
                <a:cubicBezTo>
                  <a:pt x="2779" y="52"/>
                  <a:pt x="2744" y="97"/>
                  <a:pt x="2710" y="141"/>
                </a:cubicBezTo>
                <a:cubicBezTo>
                  <a:pt x="2712" y="142"/>
                  <a:pt x="2714" y="144"/>
                  <a:pt x="2716" y="145"/>
                </a:cubicBezTo>
                <a:cubicBezTo>
                  <a:pt x="2755" y="107"/>
                  <a:pt x="2793" y="68"/>
                  <a:pt x="2839" y="22"/>
                </a:cubicBezTo>
                <a:cubicBezTo>
                  <a:pt x="2839" y="96"/>
                  <a:pt x="2801" y="142"/>
                  <a:pt x="2760" y="183"/>
                </a:cubicBezTo>
                <a:cubicBezTo>
                  <a:pt x="2722" y="222"/>
                  <a:pt x="2677" y="256"/>
                  <a:pt x="2613" y="257"/>
                </a:cubicBezTo>
                <a:cubicBezTo>
                  <a:pt x="2640" y="154"/>
                  <a:pt x="2695" y="73"/>
                  <a:pt x="2771" y="6"/>
                </a:cubicBezTo>
                <a:cubicBezTo>
                  <a:pt x="2775" y="3"/>
                  <a:pt x="2779" y="1"/>
                  <a:pt x="2784" y="0"/>
                </a:cubicBezTo>
                <a:cubicBezTo>
                  <a:pt x="2597" y="0"/>
                  <a:pt x="2597" y="0"/>
                  <a:pt x="2597" y="0"/>
                </a:cubicBezTo>
                <a:cubicBezTo>
                  <a:pt x="2634" y="14"/>
                  <a:pt x="2673" y="23"/>
                  <a:pt x="2716" y="20"/>
                </a:cubicBezTo>
                <a:cubicBezTo>
                  <a:pt x="2717" y="20"/>
                  <a:pt x="2718" y="22"/>
                  <a:pt x="2719" y="23"/>
                </a:cubicBezTo>
                <a:cubicBezTo>
                  <a:pt x="2653" y="98"/>
                  <a:pt x="2601" y="196"/>
                  <a:pt x="2589" y="270"/>
                </a:cubicBezTo>
                <a:cubicBezTo>
                  <a:pt x="2609" y="282"/>
                  <a:pt x="2630" y="280"/>
                  <a:pt x="2652" y="273"/>
                </a:cubicBezTo>
                <a:close/>
                <a:moveTo>
                  <a:pt x="2870" y="107"/>
                </a:moveTo>
                <a:cubicBezTo>
                  <a:pt x="2873" y="76"/>
                  <a:pt x="2870" y="37"/>
                  <a:pt x="2913" y="17"/>
                </a:cubicBezTo>
                <a:cubicBezTo>
                  <a:pt x="2932" y="57"/>
                  <a:pt x="2929" y="99"/>
                  <a:pt x="2944" y="138"/>
                </a:cubicBezTo>
                <a:cubicBezTo>
                  <a:pt x="2959" y="97"/>
                  <a:pt x="2940" y="56"/>
                  <a:pt x="2942" y="12"/>
                </a:cubicBezTo>
                <a:cubicBezTo>
                  <a:pt x="2971" y="25"/>
                  <a:pt x="2991" y="43"/>
                  <a:pt x="3000" y="71"/>
                </a:cubicBezTo>
                <a:cubicBezTo>
                  <a:pt x="3029" y="166"/>
                  <a:pt x="3007" y="252"/>
                  <a:pt x="2954" y="335"/>
                </a:cubicBezTo>
                <a:cubicBezTo>
                  <a:pt x="2908" y="279"/>
                  <a:pt x="2865" y="171"/>
                  <a:pt x="2870" y="107"/>
                </a:cubicBezTo>
                <a:close/>
                <a:moveTo>
                  <a:pt x="77" y="680"/>
                </a:moveTo>
                <a:cubicBezTo>
                  <a:pt x="64" y="684"/>
                  <a:pt x="52" y="689"/>
                  <a:pt x="39" y="694"/>
                </a:cubicBezTo>
                <a:cubicBezTo>
                  <a:pt x="26" y="699"/>
                  <a:pt x="13" y="706"/>
                  <a:pt x="0" y="710"/>
                </a:cubicBezTo>
                <a:cubicBezTo>
                  <a:pt x="0" y="732"/>
                  <a:pt x="0" y="732"/>
                  <a:pt x="0" y="732"/>
                </a:cubicBezTo>
                <a:cubicBezTo>
                  <a:pt x="29" y="721"/>
                  <a:pt x="56" y="706"/>
                  <a:pt x="77" y="680"/>
                </a:cubicBezTo>
                <a:close/>
                <a:moveTo>
                  <a:pt x="3767" y="2160"/>
                </a:moveTo>
                <a:cubicBezTo>
                  <a:pt x="3792" y="2160"/>
                  <a:pt x="3792" y="2160"/>
                  <a:pt x="3792" y="2160"/>
                </a:cubicBezTo>
                <a:cubicBezTo>
                  <a:pt x="3801" y="2149"/>
                  <a:pt x="3810" y="2139"/>
                  <a:pt x="3819" y="2129"/>
                </a:cubicBezTo>
                <a:cubicBezTo>
                  <a:pt x="3826" y="2122"/>
                  <a:pt x="3833" y="2115"/>
                  <a:pt x="3840" y="2109"/>
                </a:cubicBezTo>
                <a:cubicBezTo>
                  <a:pt x="3840" y="2086"/>
                  <a:pt x="3840" y="2086"/>
                  <a:pt x="3840" y="2086"/>
                </a:cubicBezTo>
                <a:cubicBezTo>
                  <a:pt x="3814" y="2108"/>
                  <a:pt x="3790" y="2133"/>
                  <a:pt x="3767" y="2160"/>
                </a:cubicBezTo>
                <a:close/>
                <a:moveTo>
                  <a:pt x="3765" y="938"/>
                </a:moveTo>
                <a:cubicBezTo>
                  <a:pt x="3763" y="976"/>
                  <a:pt x="3776" y="1015"/>
                  <a:pt x="3784" y="1057"/>
                </a:cubicBezTo>
                <a:cubicBezTo>
                  <a:pt x="3687" y="1034"/>
                  <a:pt x="3591" y="1043"/>
                  <a:pt x="3492" y="1072"/>
                </a:cubicBezTo>
                <a:cubicBezTo>
                  <a:pt x="3498" y="1079"/>
                  <a:pt x="3501" y="1085"/>
                  <a:pt x="3505" y="1086"/>
                </a:cubicBezTo>
                <a:cubicBezTo>
                  <a:pt x="3554" y="1100"/>
                  <a:pt x="3587" y="1139"/>
                  <a:pt x="3622" y="1172"/>
                </a:cubicBezTo>
                <a:cubicBezTo>
                  <a:pt x="3651" y="1200"/>
                  <a:pt x="3677" y="1230"/>
                  <a:pt x="3705" y="1260"/>
                </a:cubicBezTo>
                <a:cubicBezTo>
                  <a:pt x="3689" y="1284"/>
                  <a:pt x="3671" y="1310"/>
                  <a:pt x="3653" y="1336"/>
                </a:cubicBezTo>
                <a:cubicBezTo>
                  <a:pt x="3634" y="1361"/>
                  <a:pt x="3614" y="1386"/>
                  <a:pt x="3594" y="1413"/>
                </a:cubicBezTo>
                <a:cubicBezTo>
                  <a:pt x="3655" y="1461"/>
                  <a:pt x="3728" y="1444"/>
                  <a:pt x="3798" y="1427"/>
                </a:cubicBezTo>
                <a:cubicBezTo>
                  <a:pt x="3812" y="1424"/>
                  <a:pt x="3826" y="1420"/>
                  <a:pt x="3840" y="1414"/>
                </a:cubicBezTo>
                <a:cubicBezTo>
                  <a:pt x="3840" y="1388"/>
                  <a:pt x="3840" y="1388"/>
                  <a:pt x="3840" y="1388"/>
                </a:cubicBezTo>
                <a:cubicBezTo>
                  <a:pt x="3781" y="1415"/>
                  <a:pt x="3719" y="1425"/>
                  <a:pt x="3654" y="1419"/>
                </a:cubicBezTo>
                <a:cubicBezTo>
                  <a:pt x="3645" y="1418"/>
                  <a:pt x="3637" y="1413"/>
                  <a:pt x="3632" y="1411"/>
                </a:cubicBezTo>
                <a:cubicBezTo>
                  <a:pt x="3650" y="1381"/>
                  <a:pt x="3669" y="1354"/>
                  <a:pt x="3685" y="1326"/>
                </a:cubicBezTo>
                <a:cubicBezTo>
                  <a:pt x="3699" y="1301"/>
                  <a:pt x="3717" y="1281"/>
                  <a:pt x="3740" y="1272"/>
                </a:cubicBezTo>
                <a:cubicBezTo>
                  <a:pt x="3771" y="1281"/>
                  <a:pt x="3798" y="1288"/>
                  <a:pt x="3828" y="1296"/>
                </a:cubicBezTo>
                <a:cubicBezTo>
                  <a:pt x="3803" y="1315"/>
                  <a:pt x="3781" y="1331"/>
                  <a:pt x="3760" y="1347"/>
                </a:cubicBezTo>
                <a:cubicBezTo>
                  <a:pt x="3788" y="1340"/>
                  <a:pt x="3813" y="1324"/>
                  <a:pt x="3840" y="1316"/>
                </a:cubicBezTo>
                <a:cubicBezTo>
                  <a:pt x="3840" y="1257"/>
                  <a:pt x="3840" y="1257"/>
                  <a:pt x="3840" y="1257"/>
                </a:cubicBezTo>
                <a:cubicBezTo>
                  <a:pt x="3773" y="1266"/>
                  <a:pt x="3717" y="1246"/>
                  <a:pt x="3670" y="1194"/>
                </a:cubicBezTo>
                <a:cubicBezTo>
                  <a:pt x="3635" y="1154"/>
                  <a:pt x="3602" y="1112"/>
                  <a:pt x="3553" y="1079"/>
                </a:cubicBezTo>
                <a:cubicBezTo>
                  <a:pt x="3585" y="1075"/>
                  <a:pt x="3616" y="1067"/>
                  <a:pt x="3647" y="1066"/>
                </a:cubicBezTo>
                <a:cubicBezTo>
                  <a:pt x="3705" y="1063"/>
                  <a:pt x="3761" y="1069"/>
                  <a:pt x="3815" y="1093"/>
                </a:cubicBezTo>
                <a:cubicBezTo>
                  <a:pt x="3824" y="1097"/>
                  <a:pt x="3833" y="1101"/>
                  <a:pt x="3840" y="1106"/>
                </a:cubicBezTo>
                <a:cubicBezTo>
                  <a:pt x="3840" y="1075"/>
                  <a:pt x="3840" y="1075"/>
                  <a:pt x="3840" y="1075"/>
                </a:cubicBezTo>
                <a:cubicBezTo>
                  <a:pt x="3837" y="1071"/>
                  <a:pt x="3835" y="1066"/>
                  <a:pt x="3833" y="1061"/>
                </a:cubicBezTo>
                <a:cubicBezTo>
                  <a:pt x="3791" y="1037"/>
                  <a:pt x="3792" y="994"/>
                  <a:pt x="3785" y="955"/>
                </a:cubicBezTo>
                <a:cubicBezTo>
                  <a:pt x="3782" y="934"/>
                  <a:pt x="3783" y="911"/>
                  <a:pt x="3802" y="893"/>
                </a:cubicBezTo>
                <a:cubicBezTo>
                  <a:pt x="3815" y="905"/>
                  <a:pt x="3828" y="917"/>
                  <a:pt x="3840" y="928"/>
                </a:cubicBezTo>
                <a:cubicBezTo>
                  <a:pt x="3840" y="896"/>
                  <a:pt x="3840" y="896"/>
                  <a:pt x="3840" y="896"/>
                </a:cubicBezTo>
                <a:cubicBezTo>
                  <a:pt x="3827" y="877"/>
                  <a:pt x="3819" y="855"/>
                  <a:pt x="3819" y="825"/>
                </a:cubicBezTo>
                <a:cubicBezTo>
                  <a:pt x="3787" y="863"/>
                  <a:pt x="3766" y="899"/>
                  <a:pt x="3765" y="938"/>
                </a:cubicBezTo>
                <a:close/>
                <a:moveTo>
                  <a:pt x="224" y="0"/>
                </a:moveTo>
                <a:cubicBezTo>
                  <a:pt x="224" y="6"/>
                  <a:pt x="223" y="13"/>
                  <a:pt x="223" y="20"/>
                </a:cubicBezTo>
                <a:cubicBezTo>
                  <a:pt x="222" y="34"/>
                  <a:pt x="221" y="47"/>
                  <a:pt x="220" y="61"/>
                </a:cubicBezTo>
                <a:cubicBezTo>
                  <a:pt x="233" y="41"/>
                  <a:pt x="240" y="21"/>
                  <a:pt x="244" y="0"/>
                </a:cubicBezTo>
                <a:lnTo>
                  <a:pt x="224" y="0"/>
                </a:lnTo>
                <a:close/>
                <a:moveTo>
                  <a:pt x="3424" y="1391"/>
                </a:moveTo>
                <a:cubicBezTo>
                  <a:pt x="3382" y="1370"/>
                  <a:pt x="3334" y="1376"/>
                  <a:pt x="3287" y="1379"/>
                </a:cubicBezTo>
                <a:cubicBezTo>
                  <a:pt x="3246" y="1382"/>
                  <a:pt x="3208" y="1396"/>
                  <a:pt x="3173" y="1416"/>
                </a:cubicBezTo>
                <a:cubicBezTo>
                  <a:pt x="3159" y="1424"/>
                  <a:pt x="3146" y="1431"/>
                  <a:pt x="3126" y="1416"/>
                </a:cubicBezTo>
                <a:cubicBezTo>
                  <a:pt x="3185" y="1395"/>
                  <a:pt x="3225" y="1355"/>
                  <a:pt x="3260" y="1308"/>
                </a:cubicBezTo>
                <a:cubicBezTo>
                  <a:pt x="3297" y="1260"/>
                  <a:pt x="3311" y="1203"/>
                  <a:pt x="3319" y="1143"/>
                </a:cubicBezTo>
                <a:cubicBezTo>
                  <a:pt x="3237" y="1133"/>
                  <a:pt x="3167" y="1161"/>
                  <a:pt x="3104" y="1208"/>
                </a:cubicBezTo>
                <a:cubicBezTo>
                  <a:pt x="3041" y="1254"/>
                  <a:pt x="2998" y="1315"/>
                  <a:pt x="2990" y="1397"/>
                </a:cubicBezTo>
                <a:cubicBezTo>
                  <a:pt x="2841" y="1409"/>
                  <a:pt x="2710" y="1457"/>
                  <a:pt x="2597" y="1556"/>
                </a:cubicBezTo>
                <a:cubicBezTo>
                  <a:pt x="2619" y="1415"/>
                  <a:pt x="2674" y="1286"/>
                  <a:pt x="2740" y="1161"/>
                </a:cubicBezTo>
                <a:cubicBezTo>
                  <a:pt x="2766" y="1166"/>
                  <a:pt x="2789" y="1173"/>
                  <a:pt x="2812" y="1175"/>
                </a:cubicBezTo>
                <a:cubicBezTo>
                  <a:pt x="2886" y="1183"/>
                  <a:pt x="2958" y="1170"/>
                  <a:pt x="3022" y="1133"/>
                </a:cubicBezTo>
                <a:cubicBezTo>
                  <a:pt x="3053" y="1116"/>
                  <a:pt x="3079" y="1089"/>
                  <a:pt x="3106" y="1065"/>
                </a:cubicBezTo>
                <a:cubicBezTo>
                  <a:pt x="3116" y="1055"/>
                  <a:pt x="3113" y="1043"/>
                  <a:pt x="3105" y="1031"/>
                </a:cubicBezTo>
                <a:cubicBezTo>
                  <a:pt x="3082" y="998"/>
                  <a:pt x="3046" y="987"/>
                  <a:pt x="3012" y="977"/>
                </a:cubicBezTo>
                <a:cubicBezTo>
                  <a:pt x="2985" y="968"/>
                  <a:pt x="2955" y="967"/>
                  <a:pt x="2923" y="962"/>
                </a:cubicBezTo>
                <a:cubicBezTo>
                  <a:pt x="2963" y="910"/>
                  <a:pt x="3013" y="868"/>
                  <a:pt x="3065" y="823"/>
                </a:cubicBezTo>
                <a:cubicBezTo>
                  <a:pt x="3072" y="844"/>
                  <a:pt x="3076" y="863"/>
                  <a:pt x="3085" y="879"/>
                </a:cubicBezTo>
                <a:cubicBezTo>
                  <a:pt x="3108" y="919"/>
                  <a:pt x="3148" y="933"/>
                  <a:pt x="3191" y="938"/>
                </a:cubicBezTo>
                <a:cubicBezTo>
                  <a:pt x="3237" y="942"/>
                  <a:pt x="3283" y="934"/>
                  <a:pt x="3326" y="915"/>
                </a:cubicBezTo>
                <a:cubicBezTo>
                  <a:pt x="3349" y="904"/>
                  <a:pt x="3372" y="895"/>
                  <a:pt x="3396" y="886"/>
                </a:cubicBezTo>
                <a:cubicBezTo>
                  <a:pt x="3435" y="871"/>
                  <a:pt x="3474" y="864"/>
                  <a:pt x="3521" y="889"/>
                </a:cubicBezTo>
                <a:cubicBezTo>
                  <a:pt x="3503" y="843"/>
                  <a:pt x="3481" y="807"/>
                  <a:pt x="3448" y="787"/>
                </a:cubicBezTo>
                <a:cubicBezTo>
                  <a:pt x="3416" y="767"/>
                  <a:pt x="3375" y="760"/>
                  <a:pt x="3335" y="747"/>
                </a:cubicBezTo>
                <a:cubicBezTo>
                  <a:pt x="3401" y="673"/>
                  <a:pt x="3439" y="584"/>
                  <a:pt x="3461" y="483"/>
                </a:cubicBezTo>
                <a:cubicBezTo>
                  <a:pt x="3452" y="486"/>
                  <a:pt x="3446" y="485"/>
                  <a:pt x="3443" y="488"/>
                </a:cubicBezTo>
                <a:cubicBezTo>
                  <a:pt x="3407" y="525"/>
                  <a:pt x="3358" y="534"/>
                  <a:pt x="3311" y="549"/>
                </a:cubicBezTo>
                <a:cubicBezTo>
                  <a:pt x="3273" y="561"/>
                  <a:pt x="3234" y="569"/>
                  <a:pt x="3194" y="580"/>
                </a:cubicBezTo>
                <a:cubicBezTo>
                  <a:pt x="3181" y="554"/>
                  <a:pt x="3167" y="526"/>
                  <a:pt x="3153" y="498"/>
                </a:cubicBezTo>
                <a:cubicBezTo>
                  <a:pt x="3140" y="469"/>
                  <a:pt x="3128" y="440"/>
                  <a:pt x="3114" y="409"/>
                </a:cubicBezTo>
                <a:cubicBezTo>
                  <a:pt x="3042" y="440"/>
                  <a:pt x="3022" y="511"/>
                  <a:pt x="3003" y="581"/>
                </a:cubicBezTo>
                <a:cubicBezTo>
                  <a:pt x="2983" y="652"/>
                  <a:pt x="2986" y="722"/>
                  <a:pt x="3041" y="781"/>
                </a:cubicBezTo>
                <a:cubicBezTo>
                  <a:pt x="3007" y="807"/>
                  <a:pt x="2975" y="829"/>
                  <a:pt x="2944" y="854"/>
                </a:cubicBezTo>
                <a:cubicBezTo>
                  <a:pt x="2914" y="879"/>
                  <a:pt x="2886" y="906"/>
                  <a:pt x="2852" y="937"/>
                </a:cubicBezTo>
                <a:cubicBezTo>
                  <a:pt x="2855" y="813"/>
                  <a:pt x="2821" y="708"/>
                  <a:pt x="2724" y="630"/>
                </a:cubicBezTo>
                <a:cubicBezTo>
                  <a:pt x="2695" y="645"/>
                  <a:pt x="2682" y="675"/>
                  <a:pt x="2666" y="700"/>
                </a:cubicBezTo>
                <a:cubicBezTo>
                  <a:pt x="2626" y="765"/>
                  <a:pt x="2622" y="838"/>
                  <a:pt x="2628" y="911"/>
                </a:cubicBezTo>
                <a:cubicBezTo>
                  <a:pt x="2635" y="995"/>
                  <a:pt x="2666" y="1072"/>
                  <a:pt x="2700" y="1151"/>
                </a:cubicBezTo>
                <a:cubicBezTo>
                  <a:pt x="2639" y="1249"/>
                  <a:pt x="2586" y="1354"/>
                  <a:pt x="2552" y="1466"/>
                </a:cubicBezTo>
                <a:cubicBezTo>
                  <a:pt x="2518" y="1578"/>
                  <a:pt x="2496" y="1692"/>
                  <a:pt x="2467" y="1810"/>
                </a:cubicBezTo>
                <a:cubicBezTo>
                  <a:pt x="2457" y="1781"/>
                  <a:pt x="2447" y="1754"/>
                  <a:pt x="2437" y="1729"/>
                </a:cubicBezTo>
                <a:cubicBezTo>
                  <a:pt x="2516" y="1568"/>
                  <a:pt x="2524" y="1412"/>
                  <a:pt x="2421" y="1256"/>
                </a:cubicBezTo>
                <a:cubicBezTo>
                  <a:pt x="2369" y="1289"/>
                  <a:pt x="2340" y="1335"/>
                  <a:pt x="2328" y="1389"/>
                </a:cubicBezTo>
                <a:cubicBezTo>
                  <a:pt x="2317" y="1440"/>
                  <a:pt x="2313" y="1493"/>
                  <a:pt x="2306" y="1549"/>
                </a:cubicBezTo>
                <a:cubicBezTo>
                  <a:pt x="2228" y="1465"/>
                  <a:pt x="2130" y="1417"/>
                  <a:pt x="2023" y="1375"/>
                </a:cubicBezTo>
                <a:cubicBezTo>
                  <a:pt x="2019" y="1358"/>
                  <a:pt x="2014" y="1338"/>
                  <a:pt x="2011" y="1317"/>
                </a:cubicBezTo>
                <a:cubicBezTo>
                  <a:pt x="1998" y="1229"/>
                  <a:pt x="1945" y="1171"/>
                  <a:pt x="1871" y="1128"/>
                </a:cubicBezTo>
                <a:cubicBezTo>
                  <a:pt x="1842" y="1112"/>
                  <a:pt x="1811" y="1099"/>
                  <a:pt x="1779" y="1089"/>
                </a:cubicBezTo>
                <a:cubicBezTo>
                  <a:pt x="1742" y="1078"/>
                  <a:pt x="1727" y="1096"/>
                  <a:pt x="1734" y="1134"/>
                </a:cubicBezTo>
                <a:cubicBezTo>
                  <a:pt x="1747" y="1201"/>
                  <a:pt x="1768" y="1264"/>
                  <a:pt x="1818" y="1313"/>
                </a:cubicBezTo>
                <a:cubicBezTo>
                  <a:pt x="1819" y="1314"/>
                  <a:pt x="1818" y="1316"/>
                  <a:pt x="1818" y="1318"/>
                </a:cubicBezTo>
                <a:cubicBezTo>
                  <a:pt x="1718" y="1318"/>
                  <a:pt x="1611" y="1344"/>
                  <a:pt x="1547" y="1384"/>
                </a:cubicBezTo>
                <a:cubicBezTo>
                  <a:pt x="1551" y="1407"/>
                  <a:pt x="1567" y="1421"/>
                  <a:pt x="1586" y="1433"/>
                </a:cubicBezTo>
                <a:cubicBezTo>
                  <a:pt x="1649" y="1473"/>
                  <a:pt x="1718" y="1476"/>
                  <a:pt x="1789" y="1475"/>
                </a:cubicBezTo>
                <a:cubicBezTo>
                  <a:pt x="1800" y="1475"/>
                  <a:pt x="1811" y="1474"/>
                  <a:pt x="1822" y="1474"/>
                </a:cubicBezTo>
                <a:cubicBezTo>
                  <a:pt x="1823" y="1474"/>
                  <a:pt x="1824" y="1476"/>
                  <a:pt x="1827" y="1479"/>
                </a:cubicBezTo>
                <a:cubicBezTo>
                  <a:pt x="1775" y="1551"/>
                  <a:pt x="1728" y="1626"/>
                  <a:pt x="1711" y="1717"/>
                </a:cubicBezTo>
                <a:cubicBezTo>
                  <a:pt x="1798" y="1727"/>
                  <a:pt x="1867" y="1690"/>
                  <a:pt x="1929" y="1641"/>
                </a:cubicBezTo>
                <a:cubicBezTo>
                  <a:pt x="1992" y="1590"/>
                  <a:pt x="2021" y="1520"/>
                  <a:pt x="2022" y="1431"/>
                </a:cubicBezTo>
                <a:cubicBezTo>
                  <a:pt x="2130" y="1478"/>
                  <a:pt x="2221" y="1538"/>
                  <a:pt x="2292" y="1632"/>
                </a:cubicBezTo>
                <a:cubicBezTo>
                  <a:pt x="2177" y="1614"/>
                  <a:pt x="2081" y="1643"/>
                  <a:pt x="2005" y="1727"/>
                </a:cubicBezTo>
                <a:cubicBezTo>
                  <a:pt x="2047" y="1827"/>
                  <a:pt x="2249" y="1877"/>
                  <a:pt x="2382" y="1783"/>
                </a:cubicBezTo>
                <a:cubicBezTo>
                  <a:pt x="2411" y="1858"/>
                  <a:pt x="2428" y="1932"/>
                  <a:pt x="2411" y="2011"/>
                </a:cubicBezTo>
                <a:cubicBezTo>
                  <a:pt x="2406" y="2036"/>
                  <a:pt x="2397" y="2059"/>
                  <a:pt x="2410" y="2084"/>
                </a:cubicBezTo>
                <a:cubicBezTo>
                  <a:pt x="2414" y="2091"/>
                  <a:pt x="2411" y="2103"/>
                  <a:pt x="2408" y="2111"/>
                </a:cubicBezTo>
                <a:cubicBezTo>
                  <a:pt x="2403" y="2128"/>
                  <a:pt x="2397" y="2144"/>
                  <a:pt x="2391" y="2160"/>
                </a:cubicBezTo>
                <a:cubicBezTo>
                  <a:pt x="2414" y="2160"/>
                  <a:pt x="2414" y="2160"/>
                  <a:pt x="2414" y="2160"/>
                </a:cubicBezTo>
                <a:cubicBezTo>
                  <a:pt x="2420" y="2148"/>
                  <a:pt x="2423" y="2134"/>
                  <a:pt x="2430" y="2123"/>
                </a:cubicBezTo>
                <a:cubicBezTo>
                  <a:pt x="2444" y="2104"/>
                  <a:pt x="2447" y="2085"/>
                  <a:pt x="2432" y="2065"/>
                </a:cubicBezTo>
                <a:cubicBezTo>
                  <a:pt x="2465" y="2035"/>
                  <a:pt x="2459" y="1998"/>
                  <a:pt x="2451" y="1962"/>
                </a:cubicBezTo>
                <a:cubicBezTo>
                  <a:pt x="2438" y="1900"/>
                  <a:pt x="2430" y="1836"/>
                  <a:pt x="2405" y="1776"/>
                </a:cubicBezTo>
                <a:cubicBezTo>
                  <a:pt x="2399" y="1760"/>
                  <a:pt x="2399" y="1749"/>
                  <a:pt x="2418" y="1745"/>
                </a:cubicBezTo>
                <a:cubicBezTo>
                  <a:pt x="2455" y="1806"/>
                  <a:pt x="2445" y="1877"/>
                  <a:pt x="2465" y="1943"/>
                </a:cubicBezTo>
                <a:cubicBezTo>
                  <a:pt x="2472" y="1935"/>
                  <a:pt x="2477" y="1927"/>
                  <a:pt x="2478" y="1919"/>
                </a:cubicBezTo>
                <a:cubicBezTo>
                  <a:pt x="2496" y="1824"/>
                  <a:pt x="2514" y="1730"/>
                  <a:pt x="2529" y="1635"/>
                </a:cubicBezTo>
                <a:cubicBezTo>
                  <a:pt x="2544" y="1543"/>
                  <a:pt x="2574" y="1456"/>
                  <a:pt x="2609" y="1371"/>
                </a:cubicBezTo>
                <a:cubicBezTo>
                  <a:pt x="2616" y="1354"/>
                  <a:pt x="2625" y="1338"/>
                  <a:pt x="2633" y="1322"/>
                </a:cubicBezTo>
                <a:cubicBezTo>
                  <a:pt x="2627" y="1360"/>
                  <a:pt x="2613" y="1393"/>
                  <a:pt x="2602" y="1428"/>
                </a:cubicBezTo>
                <a:cubicBezTo>
                  <a:pt x="2568" y="1545"/>
                  <a:pt x="2542" y="1665"/>
                  <a:pt x="2521" y="1786"/>
                </a:cubicBezTo>
                <a:cubicBezTo>
                  <a:pt x="2504" y="1886"/>
                  <a:pt x="2489" y="1985"/>
                  <a:pt x="2474" y="2085"/>
                </a:cubicBezTo>
                <a:cubicBezTo>
                  <a:pt x="2470" y="2110"/>
                  <a:pt x="2464" y="2135"/>
                  <a:pt x="2458" y="2160"/>
                </a:cubicBezTo>
                <a:cubicBezTo>
                  <a:pt x="2479" y="2160"/>
                  <a:pt x="2479" y="2160"/>
                  <a:pt x="2479" y="2160"/>
                </a:cubicBezTo>
                <a:cubicBezTo>
                  <a:pt x="2485" y="2135"/>
                  <a:pt x="2491" y="2109"/>
                  <a:pt x="2495" y="2082"/>
                </a:cubicBezTo>
                <a:cubicBezTo>
                  <a:pt x="2498" y="2069"/>
                  <a:pt x="2502" y="2056"/>
                  <a:pt x="2507" y="2040"/>
                </a:cubicBezTo>
                <a:cubicBezTo>
                  <a:pt x="2516" y="2045"/>
                  <a:pt x="2523" y="2048"/>
                  <a:pt x="2529" y="2053"/>
                </a:cubicBezTo>
                <a:cubicBezTo>
                  <a:pt x="2596" y="2101"/>
                  <a:pt x="2670" y="2097"/>
                  <a:pt x="2742" y="2075"/>
                </a:cubicBezTo>
                <a:cubicBezTo>
                  <a:pt x="2782" y="2063"/>
                  <a:pt x="2818" y="2040"/>
                  <a:pt x="2853" y="2017"/>
                </a:cubicBezTo>
                <a:cubicBezTo>
                  <a:pt x="2878" y="2000"/>
                  <a:pt x="2898" y="1976"/>
                  <a:pt x="2920" y="1954"/>
                </a:cubicBezTo>
                <a:cubicBezTo>
                  <a:pt x="2891" y="1910"/>
                  <a:pt x="2845" y="1908"/>
                  <a:pt x="2801" y="1890"/>
                </a:cubicBezTo>
                <a:cubicBezTo>
                  <a:pt x="2874" y="1816"/>
                  <a:pt x="2911" y="1726"/>
                  <a:pt x="2937" y="1628"/>
                </a:cubicBezTo>
                <a:cubicBezTo>
                  <a:pt x="2930" y="1625"/>
                  <a:pt x="2923" y="1619"/>
                  <a:pt x="2916" y="1619"/>
                </a:cubicBezTo>
                <a:cubicBezTo>
                  <a:pt x="2824" y="1615"/>
                  <a:pt x="2739" y="1630"/>
                  <a:pt x="2667" y="1696"/>
                </a:cubicBezTo>
                <a:cubicBezTo>
                  <a:pt x="2621" y="1738"/>
                  <a:pt x="2574" y="1777"/>
                  <a:pt x="2540" y="1829"/>
                </a:cubicBezTo>
                <a:cubicBezTo>
                  <a:pt x="2555" y="1709"/>
                  <a:pt x="2601" y="1607"/>
                  <a:pt x="2710" y="1542"/>
                </a:cubicBezTo>
                <a:cubicBezTo>
                  <a:pt x="2766" y="1509"/>
                  <a:pt x="2824" y="1477"/>
                  <a:pt x="2889" y="1463"/>
                </a:cubicBezTo>
                <a:cubicBezTo>
                  <a:pt x="2969" y="1446"/>
                  <a:pt x="3051" y="1432"/>
                  <a:pt x="3136" y="1452"/>
                </a:cubicBezTo>
                <a:cubicBezTo>
                  <a:pt x="3111" y="1571"/>
                  <a:pt x="3197" y="1724"/>
                  <a:pt x="3382" y="1761"/>
                </a:cubicBezTo>
                <a:cubicBezTo>
                  <a:pt x="3415" y="1727"/>
                  <a:pt x="3408" y="1686"/>
                  <a:pt x="3397" y="1646"/>
                </a:cubicBezTo>
                <a:cubicBezTo>
                  <a:pt x="3390" y="1622"/>
                  <a:pt x="3379" y="1599"/>
                  <a:pt x="3370" y="1577"/>
                </a:cubicBezTo>
                <a:cubicBezTo>
                  <a:pt x="3436" y="1564"/>
                  <a:pt x="3499" y="1552"/>
                  <a:pt x="3563" y="1540"/>
                </a:cubicBezTo>
                <a:cubicBezTo>
                  <a:pt x="3562" y="1527"/>
                  <a:pt x="3563" y="1518"/>
                  <a:pt x="3559" y="1512"/>
                </a:cubicBezTo>
                <a:cubicBezTo>
                  <a:pt x="3527" y="1458"/>
                  <a:pt x="3480" y="1417"/>
                  <a:pt x="3424" y="1391"/>
                </a:cubicBezTo>
                <a:close/>
                <a:moveTo>
                  <a:pt x="3423" y="797"/>
                </a:moveTo>
                <a:cubicBezTo>
                  <a:pt x="3443" y="804"/>
                  <a:pt x="3462" y="816"/>
                  <a:pt x="3470" y="842"/>
                </a:cubicBezTo>
                <a:cubicBezTo>
                  <a:pt x="3425" y="857"/>
                  <a:pt x="3383" y="868"/>
                  <a:pt x="3343" y="885"/>
                </a:cubicBezTo>
                <a:cubicBezTo>
                  <a:pt x="3310" y="900"/>
                  <a:pt x="3276" y="902"/>
                  <a:pt x="3241" y="903"/>
                </a:cubicBezTo>
                <a:cubicBezTo>
                  <a:pt x="3214" y="904"/>
                  <a:pt x="3188" y="894"/>
                  <a:pt x="3170" y="868"/>
                </a:cubicBezTo>
                <a:cubicBezTo>
                  <a:pt x="3200" y="864"/>
                  <a:pt x="3226" y="861"/>
                  <a:pt x="3253" y="858"/>
                </a:cubicBezTo>
                <a:cubicBezTo>
                  <a:pt x="3232" y="851"/>
                  <a:pt x="3211" y="850"/>
                  <a:pt x="3191" y="847"/>
                </a:cubicBezTo>
                <a:cubicBezTo>
                  <a:pt x="3172" y="843"/>
                  <a:pt x="3149" y="842"/>
                  <a:pt x="3140" y="816"/>
                </a:cubicBezTo>
                <a:cubicBezTo>
                  <a:pt x="3170" y="814"/>
                  <a:pt x="3197" y="814"/>
                  <a:pt x="3224" y="811"/>
                </a:cubicBezTo>
                <a:cubicBezTo>
                  <a:pt x="3253" y="807"/>
                  <a:pt x="3276" y="780"/>
                  <a:pt x="3307" y="788"/>
                </a:cubicBezTo>
                <a:cubicBezTo>
                  <a:pt x="3348" y="762"/>
                  <a:pt x="3386" y="784"/>
                  <a:pt x="3423" y="797"/>
                </a:cubicBezTo>
                <a:close/>
                <a:moveTo>
                  <a:pt x="3269" y="581"/>
                </a:moveTo>
                <a:cubicBezTo>
                  <a:pt x="3321" y="570"/>
                  <a:pt x="3374" y="560"/>
                  <a:pt x="3426" y="534"/>
                </a:cubicBezTo>
                <a:cubicBezTo>
                  <a:pt x="3415" y="563"/>
                  <a:pt x="3406" y="594"/>
                  <a:pt x="3392" y="622"/>
                </a:cubicBezTo>
                <a:cubicBezTo>
                  <a:pt x="3367" y="674"/>
                  <a:pt x="3335" y="721"/>
                  <a:pt x="3288" y="757"/>
                </a:cubicBezTo>
                <a:cubicBezTo>
                  <a:pt x="3234" y="798"/>
                  <a:pt x="3195" y="800"/>
                  <a:pt x="3145" y="762"/>
                </a:cubicBezTo>
                <a:cubicBezTo>
                  <a:pt x="3185" y="737"/>
                  <a:pt x="3228" y="717"/>
                  <a:pt x="3257" y="679"/>
                </a:cubicBezTo>
                <a:cubicBezTo>
                  <a:pt x="3214" y="697"/>
                  <a:pt x="3177" y="727"/>
                  <a:pt x="3130" y="734"/>
                </a:cubicBezTo>
                <a:cubicBezTo>
                  <a:pt x="3128" y="728"/>
                  <a:pt x="3127" y="725"/>
                  <a:pt x="3126" y="722"/>
                </a:cubicBezTo>
                <a:cubicBezTo>
                  <a:pt x="3126" y="720"/>
                  <a:pt x="3126" y="717"/>
                  <a:pt x="3127" y="714"/>
                </a:cubicBezTo>
                <a:cubicBezTo>
                  <a:pt x="3149" y="643"/>
                  <a:pt x="3196" y="598"/>
                  <a:pt x="3269" y="581"/>
                </a:cubicBezTo>
                <a:close/>
                <a:moveTo>
                  <a:pt x="3017" y="647"/>
                </a:moveTo>
                <a:cubicBezTo>
                  <a:pt x="3020" y="579"/>
                  <a:pt x="3041" y="516"/>
                  <a:pt x="3079" y="459"/>
                </a:cubicBezTo>
                <a:cubicBezTo>
                  <a:pt x="3084" y="452"/>
                  <a:pt x="3093" y="447"/>
                  <a:pt x="3097" y="443"/>
                </a:cubicBezTo>
                <a:cubicBezTo>
                  <a:pt x="3114" y="474"/>
                  <a:pt x="3129" y="503"/>
                  <a:pt x="3146" y="531"/>
                </a:cubicBezTo>
                <a:cubicBezTo>
                  <a:pt x="3161" y="555"/>
                  <a:pt x="3170" y="580"/>
                  <a:pt x="3167" y="605"/>
                </a:cubicBezTo>
                <a:cubicBezTo>
                  <a:pt x="3144" y="628"/>
                  <a:pt x="3125" y="648"/>
                  <a:pt x="3103" y="671"/>
                </a:cubicBezTo>
                <a:cubicBezTo>
                  <a:pt x="3099" y="639"/>
                  <a:pt x="3095" y="613"/>
                  <a:pt x="3092" y="586"/>
                </a:cubicBezTo>
                <a:cubicBezTo>
                  <a:pt x="3081" y="628"/>
                  <a:pt x="3090" y="672"/>
                  <a:pt x="3064" y="709"/>
                </a:cubicBezTo>
                <a:cubicBezTo>
                  <a:pt x="3027" y="695"/>
                  <a:pt x="3015" y="680"/>
                  <a:pt x="3017" y="647"/>
                </a:cubicBezTo>
                <a:close/>
                <a:moveTo>
                  <a:pt x="3008" y="836"/>
                </a:moveTo>
                <a:cubicBezTo>
                  <a:pt x="2931" y="931"/>
                  <a:pt x="2891" y="969"/>
                  <a:pt x="2854" y="979"/>
                </a:cubicBezTo>
                <a:cubicBezTo>
                  <a:pt x="2896" y="917"/>
                  <a:pt x="2949" y="873"/>
                  <a:pt x="3008" y="836"/>
                </a:cubicBezTo>
                <a:close/>
                <a:moveTo>
                  <a:pt x="2904" y="993"/>
                </a:moveTo>
                <a:cubicBezTo>
                  <a:pt x="2923" y="990"/>
                  <a:pt x="2943" y="986"/>
                  <a:pt x="2962" y="988"/>
                </a:cubicBezTo>
                <a:cubicBezTo>
                  <a:pt x="3008" y="992"/>
                  <a:pt x="3052" y="1005"/>
                  <a:pt x="3087" y="1041"/>
                </a:cubicBezTo>
                <a:cubicBezTo>
                  <a:pt x="3040" y="1134"/>
                  <a:pt x="2858" y="1187"/>
                  <a:pt x="2806" y="1123"/>
                </a:cubicBezTo>
                <a:cubicBezTo>
                  <a:pt x="2849" y="1078"/>
                  <a:pt x="2910" y="1074"/>
                  <a:pt x="2970" y="1050"/>
                </a:cubicBezTo>
                <a:cubicBezTo>
                  <a:pt x="2909" y="1043"/>
                  <a:pt x="2862" y="1071"/>
                  <a:pt x="2810" y="1084"/>
                </a:cubicBezTo>
                <a:cubicBezTo>
                  <a:pt x="2823" y="1028"/>
                  <a:pt x="2856" y="1003"/>
                  <a:pt x="2904" y="993"/>
                </a:cubicBezTo>
                <a:close/>
                <a:moveTo>
                  <a:pt x="2653" y="927"/>
                </a:moveTo>
                <a:cubicBezTo>
                  <a:pt x="2630" y="829"/>
                  <a:pt x="2654" y="739"/>
                  <a:pt x="2722" y="659"/>
                </a:cubicBezTo>
                <a:cubicBezTo>
                  <a:pt x="2818" y="733"/>
                  <a:pt x="2852" y="876"/>
                  <a:pt x="2819" y="980"/>
                </a:cubicBezTo>
                <a:cubicBezTo>
                  <a:pt x="2811" y="1006"/>
                  <a:pt x="2796" y="1029"/>
                  <a:pt x="2766" y="1043"/>
                </a:cubicBezTo>
                <a:cubicBezTo>
                  <a:pt x="2758" y="994"/>
                  <a:pt x="2751" y="949"/>
                  <a:pt x="2744" y="904"/>
                </a:cubicBezTo>
                <a:cubicBezTo>
                  <a:pt x="2741" y="904"/>
                  <a:pt x="2738" y="904"/>
                  <a:pt x="2736" y="905"/>
                </a:cubicBezTo>
                <a:cubicBezTo>
                  <a:pt x="2736" y="951"/>
                  <a:pt x="2736" y="997"/>
                  <a:pt x="2736" y="1044"/>
                </a:cubicBezTo>
                <a:cubicBezTo>
                  <a:pt x="2701" y="1036"/>
                  <a:pt x="2671" y="1001"/>
                  <a:pt x="2653" y="927"/>
                </a:cubicBezTo>
                <a:close/>
                <a:moveTo>
                  <a:pt x="1758" y="1111"/>
                </a:moveTo>
                <a:cubicBezTo>
                  <a:pt x="1843" y="1110"/>
                  <a:pt x="1959" y="1220"/>
                  <a:pt x="1960" y="1300"/>
                </a:cubicBezTo>
                <a:cubicBezTo>
                  <a:pt x="1925" y="1266"/>
                  <a:pt x="1889" y="1230"/>
                  <a:pt x="1854" y="1195"/>
                </a:cubicBezTo>
                <a:cubicBezTo>
                  <a:pt x="1851" y="1197"/>
                  <a:pt x="1849" y="1199"/>
                  <a:pt x="1847" y="1201"/>
                </a:cubicBezTo>
                <a:cubicBezTo>
                  <a:pt x="1877" y="1247"/>
                  <a:pt x="1928" y="1279"/>
                  <a:pt x="1947" y="1334"/>
                </a:cubicBezTo>
                <a:cubicBezTo>
                  <a:pt x="1817" y="1329"/>
                  <a:pt x="1758" y="1225"/>
                  <a:pt x="1758" y="1111"/>
                </a:cubicBezTo>
                <a:close/>
                <a:moveTo>
                  <a:pt x="1726" y="1454"/>
                </a:moveTo>
                <a:cubicBezTo>
                  <a:pt x="1671" y="1451"/>
                  <a:pt x="1615" y="1441"/>
                  <a:pt x="1573" y="1393"/>
                </a:cubicBezTo>
                <a:cubicBezTo>
                  <a:pt x="1668" y="1346"/>
                  <a:pt x="1764" y="1333"/>
                  <a:pt x="1865" y="1346"/>
                </a:cubicBezTo>
                <a:cubicBezTo>
                  <a:pt x="1883" y="1348"/>
                  <a:pt x="1889" y="1360"/>
                  <a:pt x="1894" y="1378"/>
                </a:cubicBezTo>
                <a:cubicBezTo>
                  <a:pt x="1836" y="1382"/>
                  <a:pt x="1780" y="1385"/>
                  <a:pt x="1724" y="1389"/>
                </a:cubicBezTo>
                <a:cubicBezTo>
                  <a:pt x="1724" y="1391"/>
                  <a:pt x="1724" y="1394"/>
                  <a:pt x="1725" y="1396"/>
                </a:cubicBezTo>
                <a:cubicBezTo>
                  <a:pt x="1779" y="1400"/>
                  <a:pt x="1834" y="1403"/>
                  <a:pt x="1898" y="1406"/>
                </a:cubicBezTo>
                <a:cubicBezTo>
                  <a:pt x="1843" y="1455"/>
                  <a:pt x="1783" y="1458"/>
                  <a:pt x="1726" y="1454"/>
                </a:cubicBezTo>
                <a:close/>
                <a:moveTo>
                  <a:pt x="1968" y="1560"/>
                </a:moveTo>
                <a:cubicBezTo>
                  <a:pt x="1917" y="1644"/>
                  <a:pt x="1838" y="1685"/>
                  <a:pt x="1741" y="1700"/>
                </a:cubicBezTo>
                <a:cubicBezTo>
                  <a:pt x="1752" y="1629"/>
                  <a:pt x="1805" y="1525"/>
                  <a:pt x="1855" y="1487"/>
                </a:cubicBezTo>
                <a:cubicBezTo>
                  <a:pt x="1881" y="1467"/>
                  <a:pt x="1908" y="1440"/>
                  <a:pt x="1951" y="1458"/>
                </a:cubicBezTo>
                <a:cubicBezTo>
                  <a:pt x="1934" y="1499"/>
                  <a:pt x="1900" y="1525"/>
                  <a:pt x="1881" y="1562"/>
                </a:cubicBezTo>
                <a:cubicBezTo>
                  <a:pt x="1922" y="1546"/>
                  <a:pt x="1940" y="1505"/>
                  <a:pt x="1974" y="1477"/>
                </a:cubicBezTo>
                <a:cubicBezTo>
                  <a:pt x="1984" y="1507"/>
                  <a:pt x="1983" y="1535"/>
                  <a:pt x="1968" y="1560"/>
                </a:cubicBezTo>
                <a:close/>
                <a:moveTo>
                  <a:pt x="2205" y="1513"/>
                </a:moveTo>
                <a:cubicBezTo>
                  <a:pt x="2162" y="1479"/>
                  <a:pt x="2114" y="1452"/>
                  <a:pt x="2063" y="1419"/>
                </a:cubicBezTo>
                <a:cubicBezTo>
                  <a:pt x="2161" y="1446"/>
                  <a:pt x="2313" y="1556"/>
                  <a:pt x="2325" y="1625"/>
                </a:cubicBezTo>
                <a:cubicBezTo>
                  <a:pt x="2286" y="1588"/>
                  <a:pt x="2248" y="1547"/>
                  <a:pt x="2205" y="1513"/>
                </a:cubicBezTo>
                <a:close/>
                <a:moveTo>
                  <a:pt x="2322" y="1740"/>
                </a:moveTo>
                <a:cubicBezTo>
                  <a:pt x="2291" y="1786"/>
                  <a:pt x="2255" y="1810"/>
                  <a:pt x="2209" y="1812"/>
                </a:cubicBezTo>
                <a:cubicBezTo>
                  <a:pt x="2136" y="1815"/>
                  <a:pt x="2081" y="1778"/>
                  <a:pt x="2026" y="1735"/>
                </a:cubicBezTo>
                <a:cubicBezTo>
                  <a:pt x="2101" y="1657"/>
                  <a:pt x="2241" y="1624"/>
                  <a:pt x="2304" y="1669"/>
                </a:cubicBezTo>
                <a:cubicBezTo>
                  <a:pt x="2311" y="1682"/>
                  <a:pt x="2318" y="1695"/>
                  <a:pt x="2326" y="1710"/>
                </a:cubicBezTo>
                <a:cubicBezTo>
                  <a:pt x="2273" y="1731"/>
                  <a:pt x="2220" y="1725"/>
                  <a:pt x="2164" y="1733"/>
                </a:cubicBezTo>
                <a:cubicBezTo>
                  <a:pt x="2209" y="1749"/>
                  <a:pt x="2261" y="1752"/>
                  <a:pt x="2322" y="1740"/>
                </a:cubicBezTo>
                <a:close/>
                <a:moveTo>
                  <a:pt x="2419" y="1625"/>
                </a:moveTo>
                <a:cubicBezTo>
                  <a:pt x="2415" y="1564"/>
                  <a:pt x="2412" y="1504"/>
                  <a:pt x="2408" y="1443"/>
                </a:cubicBezTo>
                <a:cubicBezTo>
                  <a:pt x="2387" y="1508"/>
                  <a:pt x="2408" y="1577"/>
                  <a:pt x="2386" y="1647"/>
                </a:cubicBezTo>
                <a:cubicBezTo>
                  <a:pt x="2300" y="1560"/>
                  <a:pt x="2326" y="1354"/>
                  <a:pt x="2413" y="1285"/>
                </a:cubicBezTo>
                <a:cubicBezTo>
                  <a:pt x="2418" y="1290"/>
                  <a:pt x="2422" y="1295"/>
                  <a:pt x="2426" y="1301"/>
                </a:cubicBezTo>
                <a:cubicBezTo>
                  <a:pt x="2432" y="1310"/>
                  <a:pt x="2438" y="1320"/>
                  <a:pt x="2442" y="1330"/>
                </a:cubicBezTo>
                <a:cubicBezTo>
                  <a:pt x="2483" y="1417"/>
                  <a:pt x="2481" y="1506"/>
                  <a:pt x="2451" y="1595"/>
                </a:cubicBezTo>
                <a:cubicBezTo>
                  <a:pt x="2446" y="1607"/>
                  <a:pt x="2435" y="1617"/>
                  <a:pt x="2427" y="1628"/>
                </a:cubicBezTo>
                <a:cubicBezTo>
                  <a:pt x="2424" y="1627"/>
                  <a:pt x="2422" y="1626"/>
                  <a:pt x="2419" y="1625"/>
                </a:cubicBezTo>
                <a:close/>
                <a:moveTo>
                  <a:pt x="2890" y="1951"/>
                </a:moveTo>
                <a:cubicBezTo>
                  <a:pt x="2863" y="1991"/>
                  <a:pt x="2825" y="2018"/>
                  <a:pt x="2770" y="2042"/>
                </a:cubicBezTo>
                <a:cubicBezTo>
                  <a:pt x="2733" y="2058"/>
                  <a:pt x="2697" y="2071"/>
                  <a:pt x="2657" y="2066"/>
                </a:cubicBezTo>
                <a:cubicBezTo>
                  <a:pt x="2625" y="2062"/>
                  <a:pt x="2611" y="2052"/>
                  <a:pt x="2597" y="2024"/>
                </a:cubicBezTo>
                <a:cubicBezTo>
                  <a:pt x="2652" y="1999"/>
                  <a:pt x="2719" y="2019"/>
                  <a:pt x="2775" y="1970"/>
                </a:cubicBezTo>
                <a:cubicBezTo>
                  <a:pt x="2750" y="1975"/>
                  <a:pt x="2732" y="1978"/>
                  <a:pt x="2713" y="1982"/>
                </a:cubicBezTo>
                <a:cubicBezTo>
                  <a:pt x="2765" y="1909"/>
                  <a:pt x="2819" y="1899"/>
                  <a:pt x="2890" y="1951"/>
                </a:cubicBezTo>
                <a:close/>
                <a:moveTo>
                  <a:pt x="2565" y="1898"/>
                </a:moveTo>
                <a:cubicBezTo>
                  <a:pt x="2569" y="1845"/>
                  <a:pt x="2586" y="1797"/>
                  <a:pt x="2625" y="1759"/>
                </a:cubicBezTo>
                <a:cubicBezTo>
                  <a:pt x="2642" y="1743"/>
                  <a:pt x="2661" y="1728"/>
                  <a:pt x="2678" y="1712"/>
                </a:cubicBezTo>
                <a:cubicBezTo>
                  <a:pt x="2744" y="1650"/>
                  <a:pt x="2825" y="1638"/>
                  <a:pt x="2914" y="1638"/>
                </a:cubicBezTo>
                <a:cubicBezTo>
                  <a:pt x="2904" y="1670"/>
                  <a:pt x="2897" y="1700"/>
                  <a:pt x="2886" y="1728"/>
                </a:cubicBezTo>
                <a:cubicBezTo>
                  <a:pt x="2844" y="1831"/>
                  <a:pt x="2771" y="1905"/>
                  <a:pt x="2672" y="1955"/>
                </a:cubicBezTo>
                <a:cubicBezTo>
                  <a:pt x="2649" y="1966"/>
                  <a:pt x="2621" y="1966"/>
                  <a:pt x="2596" y="1944"/>
                </a:cubicBezTo>
                <a:cubicBezTo>
                  <a:pt x="2637" y="1887"/>
                  <a:pt x="2677" y="1829"/>
                  <a:pt x="2737" y="1776"/>
                </a:cubicBezTo>
                <a:cubicBezTo>
                  <a:pt x="2720" y="1783"/>
                  <a:pt x="2709" y="1785"/>
                  <a:pt x="2702" y="1791"/>
                </a:cubicBezTo>
                <a:cubicBezTo>
                  <a:pt x="2659" y="1833"/>
                  <a:pt x="2616" y="1877"/>
                  <a:pt x="2569" y="1924"/>
                </a:cubicBezTo>
                <a:cubicBezTo>
                  <a:pt x="2567" y="1914"/>
                  <a:pt x="2564" y="1906"/>
                  <a:pt x="2565" y="1898"/>
                </a:cubicBezTo>
                <a:close/>
                <a:moveTo>
                  <a:pt x="2715" y="1510"/>
                </a:moveTo>
                <a:cubicBezTo>
                  <a:pt x="2756" y="1475"/>
                  <a:pt x="2823" y="1447"/>
                  <a:pt x="2869" y="1442"/>
                </a:cubicBezTo>
                <a:cubicBezTo>
                  <a:pt x="2814" y="1467"/>
                  <a:pt x="2765" y="1489"/>
                  <a:pt x="2715" y="1510"/>
                </a:cubicBezTo>
                <a:close/>
                <a:moveTo>
                  <a:pt x="3071" y="1377"/>
                </a:moveTo>
                <a:cubicBezTo>
                  <a:pt x="3097" y="1332"/>
                  <a:pt x="3148" y="1310"/>
                  <a:pt x="3162" y="1261"/>
                </a:cubicBezTo>
                <a:cubicBezTo>
                  <a:pt x="3129" y="1288"/>
                  <a:pt x="3096" y="1314"/>
                  <a:pt x="3057" y="1345"/>
                </a:cubicBezTo>
                <a:cubicBezTo>
                  <a:pt x="3049" y="1311"/>
                  <a:pt x="3058" y="1290"/>
                  <a:pt x="3073" y="1270"/>
                </a:cubicBezTo>
                <a:cubicBezTo>
                  <a:pt x="3103" y="1229"/>
                  <a:pt x="3144" y="1204"/>
                  <a:pt x="3189" y="1183"/>
                </a:cubicBezTo>
                <a:cubicBezTo>
                  <a:pt x="3222" y="1169"/>
                  <a:pt x="3256" y="1158"/>
                  <a:pt x="3297" y="1165"/>
                </a:cubicBezTo>
                <a:cubicBezTo>
                  <a:pt x="3288" y="1195"/>
                  <a:pt x="3281" y="1223"/>
                  <a:pt x="3270" y="1250"/>
                </a:cubicBezTo>
                <a:cubicBezTo>
                  <a:pt x="3248" y="1302"/>
                  <a:pt x="3212" y="1343"/>
                  <a:pt x="3164" y="1371"/>
                </a:cubicBezTo>
                <a:cubicBezTo>
                  <a:pt x="3137" y="1388"/>
                  <a:pt x="3106" y="1397"/>
                  <a:pt x="3071" y="1377"/>
                </a:cubicBezTo>
                <a:close/>
                <a:moveTo>
                  <a:pt x="3379" y="1738"/>
                </a:moveTo>
                <a:cubicBezTo>
                  <a:pt x="3301" y="1724"/>
                  <a:pt x="3241" y="1688"/>
                  <a:pt x="3197" y="1628"/>
                </a:cubicBezTo>
                <a:cubicBezTo>
                  <a:pt x="3176" y="1599"/>
                  <a:pt x="3160" y="1566"/>
                  <a:pt x="3174" y="1523"/>
                </a:cubicBezTo>
                <a:cubicBezTo>
                  <a:pt x="3220" y="1562"/>
                  <a:pt x="3251" y="1611"/>
                  <a:pt x="3305" y="1635"/>
                </a:cubicBezTo>
                <a:cubicBezTo>
                  <a:pt x="3280" y="1605"/>
                  <a:pt x="3256" y="1574"/>
                  <a:pt x="3225" y="1536"/>
                </a:cubicBezTo>
                <a:cubicBezTo>
                  <a:pt x="3266" y="1550"/>
                  <a:pt x="3300" y="1562"/>
                  <a:pt x="3334" y="1574"/>
                </a:cubicBezTo>
                <a:cubicBezTo>
                  <a:pt x="3337" y="1575"/>
                  <a:pt x="3340" y="1579"/>
                  <a:pt x="3342" y="1583"/>
                </a:cubicBezTo>
                <a:cubicBezTo>
                  <a:pt x="3373" y="1628"/>
                  <a:pt x="3391" y="1677"/>
                  <a:pt x="3379" y="1738"/>
                </a:cubicBezTo>
                <a:close/>
                <a:moveTo>
                  <a:pt x="3366" y="1550"/>
                </a:moveTo>
                <a:cubicBezTo>
                  <a:pt x="3309" y="1547"/>
                  <a:pt x="3260" y="1533"/>
                  <a:pt x="3229" y="1471"/>
                </a:cubicBezTo>
                <a:cubicBezTo>
                  <a:pt x="3249" y="1469"/>
                  <a:pt x="3264" y="1465"/>
                  <a:pt x="3279" y="1465"/>
                </a:cubicBezTo>
                <a:cubicBezTo>
                  <a:pt x="3294" y="1465"/>
                  <a:pt x="3310" y="1469"/>
                  <a:pt x="3325" y="1470"/>
                </a:cubicBezTo>
                <a:cubicBezTo>
                  <a:pt x="3338" y="1472"/>
                  <a:pt x="3352" y="1473"/>
                  <a:pt x="3365" y="1475"/>
                </a:cubicBezTo>
                <a:cubicBezTo>
                  <a:pt x="3323" y="1444"/>
                  <a:pt x="3276" y="1442"/>
                  <a:pt x="3225" y="1442"/>
                </a:cubicBezTo>
                <a:cubicBezTo>
                  <a:pt x="3240" y="1409"/>
                  <a:pt x="3265" y="1402"/>
                  <a:pt x="3292" y="1399"/>
                </a:cubicBezTo>
                <a:cubicBezTo>
                  <a:pt x="3351" y="1393"/>
                  <a:pt x="3409" y="1395"/>
                  <a:pt x="3457" y="1437"/>
                </a:cubicBezTo>
                <a:cubicBezTo>
                  <a:pt x="3485" y="1462"/>
                  <a:pt x="3519" y="1481"/>
                  <a:pt x="3541" y="1522"/>
                </a:cubicBezTo>
                <a:cubicBezTo>
                  <a:pt x="3479" y="1528"/>
                  <a:pt x="3426" y="1553"/>
                  <a:pt x="3366" y="1550"/>
                </a:cubicBezTo>
                <a:close/>
                <a:moveTo>
                  <a:pt x="3373" y="1910"/>
                </a:moveTo>
                <a:cubicBezTo>
                  <a:pt x="3329" y="1929"/>
                  <a:pt x="3321" y="1970"/>
                  <a:pt x="3315" y="2011"/>
                </a:cubicBezTo>
                <a:cubicBezTo>
                  <a:pt x="3312" y="2035"/>
                  <a:pt x="3314" y="2060"/>
                  <a:pt x="3314" y="2085"/>
                </a:cubicBezTo>
                <a:cubicBezTo>
                  <a:pt x="3248" y="2071"/>
                  <a:pt x="3186" y="2059"/>
                  <a:pt x="3121" y="2045"/>
                </a:cubicBezTo>
                <a:cubicBezTo>
                  <a:pt x="3118" y="2058"/>
                  <a:pt x="3113" y="2066"/>
                  <a:pt x="3114" y="2073"/>
                </a:cubicBezTo>
                <a:cubicBezTo>
                  <a:pt x="3119" y="2104"/>
                  <a:pt x="3128" y="2133"/>
                  <a:pt x="3142" y="2160"/>
                </a:cubicBezTo>
                <a:cubicBezTo>
                  <a:pt x="3169" y="2160"/>
                  <a:pt x="3169" y="2160"/>
                  <a:pt x="3169" y="2160"/>
                </a:cubicBezTo>
                <a:cubicBezTo>
                  <a:pt x="3155" y="2134"/>
                  <a:pt x="3139" y="2108"/>
                  <a:pt x="3135" y="2070"/>
                </a:cubicBezTo>
                <a:cubicBezTo>
                  <a:pt x="3194" y="2088"/>
                  <a:pt x="3253" y="2085"/>
                  <a:pt x="3307" y="2111"/>
                </a:cubicBezTo>
                <a:cubicBezTo>
                  <a:pt x="3335" y="2124"/>
                  <a:pt x="3359" y="2139"/>
                  <a:pt x="3376" y="2160"/>
                </a:cubicBezTo>
                <a:cubicBezTo>
                  <a:pt x="3413" y="2160"/>
                  <a:pt x="3413" y="2160"/>
                  <a:pt x="3413" y="2160"/>
                </a:cubicBezTo>
                <a:cubicBezTo>
                  <a:pt x="3389" y="2139"/>
                  <a:pt x="3367" y="2120"/>
                  <a:pt x="3346" y="2101"/>
                </a:cubicBezTo>
                <a:cubicBezTo>
                  <a:pt x="3343" y="2099"/>
                  <a:pt x="3343" y="2094"/>
                  <a:pt x="3342" y="2090"/>
                </a:cubicBezTo>
                <a:cubicBezTo>
                  <a:pt x="3331" y="2036"/>
                  <a:pt x="3332" y="1984"/>
                  <a:pt x="3367" y="1933"/>
                </a:cubicBezTo>
                <a:cubicBezTo>
                  <a:pt x="3434" y="1975"/>
                  <a:pt x="3475" y="2031"/>
                  <a:pt x="3493" y="2103"/>
                </a:cubicBezTo>
                <a:cubicBezTo>
                  <a:pt x="3498" y="2122"/>
                  <a:pt x="3500" y="2141"/>
                  <a:pt x="3497" y="2160"/>
                </a:cubicBezTo>
                <a:cubicBezTo>
                  <a:pt x="3520" y="2160"/>
                  <a:pt x="3520" y="2160"/>
                  <a:pt x="3520" y="2160"/>
                </a:cubicBezTo>
                <a:cubicBezTo>
                  <a:pt x="3519" y="2073"/>
                  <a:pt x="3474" y="1977"/>
                  <a:pt x="3373" y="1910"/>
                </a:cubicBezTo>
                <a:close/>
                <a:moveTo>
                  <a:pt x="3789" y="152"/>
                </a:moveTo>
                <a:cubicBezTo>
                  <a:pt x="3765" y="164"/>
                  <a:pt x="3754" y="158"/>
                  <a:pt x="3747" y="141"/>
                </a:cubicBezTo>
                <a:cubicBezTo>
                  <a:pt x="3742" y="127"/>
                  <a:pt x="3731" y="114"/>
                  <a:pt x="3728" y="99"/>
                </a:cubicBezTo>
                <a:cubicBezTo>
                  <a:pt x="3723" y="76"/>
                  <a:pt x="3710" y="62"/>
                  <a:pt x="3686" y="59"/>
                </a:cubicBezTo>
                <a:cubicBezTo>
                  <a:pt x="3685" y="32"/>
                  <a:pt x="3673" y="14"/>
                  <a:pt x="3656" y="0"/>
                </a:cubicBezTo>
                <a:cubicBezTo>
                  <a:pt x="3596" y="0"/>
                  <a:pt x="3596" y="0"/>
                  <a:pt x="3596" y="0"/>
                </a:cubicBezTo>
                <a:cubicBezTo>
                  <a:pt x="3609" y="12"/>
                  <a:pt x="3621" y="25"/>
                  <a:pt x="3632" y="39"/>
                </a:cubicBezTo>
                <a:cubicBezTo>
                  <a:pt x="3646" y="59"/>
                  <a:pt x="3658" y="81"/>
                  <a:pt x="3685" y="88"/>
                </a:cubicBezTo>
                <a:cubicBezTo>
                  <a:pt x="3693" y="90"/>
                  <a:pt x="3700" y="100"/>
                  <a:pt x="3705" y="108"/>
                </a:cubicBezTo>
                <a:cubicBezTo>
                  <a:pt x="3760" y="203"/>
                  <a:pt x="3799" y="305"/>
                  <a:pt x="3820" y="412"/>
                </a:cubicBezTo>
                <a:cubicBezTo>
                  <a:pt x="3828" y="450"/>
                  <a:pt x="3825" y="487"/>
                  <a:pt x="3815" y="524"/>
                </a:cubicBezTo>
                <a:cubicBezTo>
                  <a:pt x="3811" y="539"/>
                  <a:pt x="3810" y="553"/>
                  <a:pt x="3808" y="568"/>
                </a:cubicBezTo>
                <a:cubicBezTo>
                  <a:pt x="3820" y="575"/>
                  <a:pt x="3830" y="577"/>
                  <a:pt x="3840" y="576"/>
                </a:cubicBezTo>
                <a:cubicBezTo>
                  <a:pt x="3840" y="343"/>
                  <a:pt x="3840" y="343"/>
                  <a:pt x="3840" y="343"/>
                </a:cubicBezTo>
                <a:cubicBezTo>
                  <a:pt x="3834" y="333"/>
                  <a:pt x="3829" y="322"/>
                  <a:pt x="3826" y="311"/>
                </a:cubicBezTo>
                <a:cubicBezTo>
                  <a:pt x="3810" y="261"/>
                  <a:pt x="3761" y="219"/>
                  <a:pt x="3789" y="152"/>
                </a:cubicBezTo>
                <a:close/>
                <a:moveTo>
                  <a:pt x="3741" y="24"/>
                </a:moveTo>
                <a:cubicBezTo>
                  <a:pt x="3735" y="16"/>
                  <a:pt x="3730" y="8"/>
                  <a:pt x="3724" y="0"/>
                </a:cubicBezTo>
                <a:cubicBezTo>
                  <a:pt x="3694" y="0"/>
                  <a:pt x="3694" y="0"/>
                  <a:pt x="3694" y="0"/>
                </a:cubicBezTo>
                <a:cubicBezTo>
                  <a:pt x="3705" y="13"/>
                  <a:pt x="3717" y="27"/>
                  <a:pt x="3728" y="41"/>
                </a:cubicBezTo>
                <a:cubicBezTo>
                  <a:pt x="3773" y="97"/>
                  <a:pt x="3810" y="157"/>
                  <a:pt x="3840" y="221"/>
                </a:cubicBezTo>
                <a:cubicBezTo>
                  <a:pt x="3840" y="174"/>
                  <a:pt x="3840" y="174"/>
                  <a:pt x="3840" y="174"/>
                </a:cubicBezTo>
                <a:cubicBezTo>
                  <a:pt x="3812" y="121"/>
                  <a:pt x="3779" y="71"/>
                  <a:pt x="3741" y="24"/>
                </a:cubicBezTo>
                <a:close/>
                <a:moveTo>
                  <a:pt x="3803" y="228"/>
                </a:moveTo>
                <a:cubicBezTo>
                  <a:pt x="3807" y="250"/>
                  <a:pt x="3809" y="269"/>
                  <a:pt x="3840" y="265"/>
                </a:cubicBezTo>
                <a:cubicBezTo>
                  <a:pt x="3840" y="261"/>
                  <a:pt x="3840" y="261"/>
                  <a:pt x="3840" y="261"/>
                </a:cubicBezTo>
                <a:cubicBezTo>
                  <a:pt x="3835" y="242"/>
                  <a:pt x="3828" y="228"/>
                  <a:pt x="3803" y="228"/>
                </a:cubicBezTo>
                <a:close/>
                <a:moveTo>
                  <a:pt x="3840" y="1211"/>
                </a:moveTo>
                <a:cubicBezTo>
                  <a:pt x="3840" y="1188"/>
                  <a:pt x="3840" y="1188"/>
                  <a:pt x="3840" y="1188"/>
                </a:cubicBezTo>
                <a:cubicBezTo>
                  <a:pt x="3816" y="1174"/>
                  <a:pt x="3790" y="1162"/>
                  <a:pt x="3762" y="1158"/>
                </a:cubicBezTo>
                <a:cubicBezTo>
                  <a:pt x="3786" y="1177"/>
                  <a:pt x="3815" y="1192"/>
                  <a:pt x="3840" y="1211"/>
                </a:cubicBezTo>
                <a:close/>
                <a:moveTo>
                  <a:pt x="118" y="70"/>
                </a:moveTo>
                <a:cubicBezTo>
                  <a:pt x="134" y="136"/>
                  <a:pt x="149" y="198"/>
                  <a:pt x="164" y="262"/>
                </a:cubicBezTo>
                <a:cubicBezTo>
                  <a:pt x="177" y="259"/>
                  <a:pt x="187" y="260"/>
                  <a:pt x="193" y="256"/>
                </a:cubicBezTo>
                <a:cubicBezTo>
                  <a:pt x="245" y="221"/>
                  <a:pt x="283" y="172"/>
                  <a:pt x="307" y="115"/>
                </a:cubicBezTo>
                <a:cubicBezTo>
                  <a:pt x="322" y="78"/>
                  <a:pt x="319" y="39"/>
                  <a:pt x="314" y="0"/>
                </a:cubicBezTo>
                <a:cubicBezTo>
                  <a:pt x="294" y="0"/>
                  <a:pt x="294" y="0"/>
                  <a:pt x="294" y="0"/>
                </a:cubicBezTo>
                <a:cubicBezTo>
                  <a:pt x="301" y="53"/>
                  <a:pt x="298" y="105"/>
                  <a:pt x="262" y="151"/>
                </a:cubicBezTo>
                <a:cubicBezTo>
                  <a:pt x="239" y="180"/>
                  <a:pt x="222" y="214"/>
                  <a:pt x="181" y="239"/>
                </a:cubicBezTo>
                <a:cubicBezTo>
                  <a:pt x="172" y="177"/>
                  <a:pt x="145" y="125"/>
                  <a:pt x="145" y="65"/>
                </a:cubicBezTo>
                <a:cubicBezTo>
                  <a:pt x="145" y="42"/>
                  <a:pt x="147" y="20"/>
                  <a:pt x="153" y="0"/>
                </a:cubicBezTo>
                <a:cubicBezTo>
                  <a:pt x="130" y="0"/>
                  <a:pt x="130" y="0"/>
                  <a:pt x="130" y="0"/>
                </a:cubicBezTo>
                <a:cubicBezTo>
                  <a:pt x="126" y="11"/>
                  <a:pt x="123" y="23"/>
                  <a:pt x="120" y="34"/>
                </a:cubicBezTo>
                <a:cubicBezTo>
                  <a:pt x="119" y="38"/>
                  <a:pt x="114" y="41"/>
                  <a:pt x="111" y="43"/>
                </a:cubicBezTo>
                <a:cubicBezTo>
                  <a:pt x="78" y="68"/>
                  <a:pt x="42" y="86"/>
                  <a:pt x="0" y="89"/>
                </a:cubicBezTo>
                <a:cubicBezTo>
                  <a:pt x="0" y="112"/>
                  <a:pt x="0" y="112"/>
                  <a:pt x="0" y="112"/>
                </a:cubicBezTo>
                <a:cubicBezTo>
                  <a:pt x="17" y="111"/>
                  <a:pt x="34" y="106"/>
                  <a:pt x="51" y="101"/>
                </a:cubicBezTo>
                <a:cubicBezTo>
                  <a:pt x="74" y="93"/>
                  <a:pt x="96" y="81"/>
                  <a:pt x="118" y="70"/>
                </a:cubicBezTo>
                <a:close/>
                <a:moveTo>
                  <a:pt x="3428" y="2160"/>
                </a:moveTo>
                <a:cubicBezTo>
                  <a:pt x="3454" y="2160"/>
                  <a:pt x="3454" y="2160"/>
                  <a:pt x="3454" y="2160"/>
                </a:cubicBezTo>
                <a:cubicBezTo>
                  <a:pt x="3439" y="2122"/>
                  <a:pt x="3425" y="2085"/>
                  <a:pt x="3396" y="2055"/>
                </a:cubicBezTo>
                <a:cubicBezTo>
                  <a:pt x="3406" y="2088"/>
                  <a:pt x="3416" y="2122"/>
                  <a:pt x="3428" y="2160"/>
                </a:cubicBezTo>
                <a:close/>
                <a:moveTo>
                  <a:pt x="61" y="0"/>
                </a:moveTo>
                <a:cubicBezTo>
                  <a:pt x="59" y="3"/>
                  <a:pt x="58" y="6"/>
                  <a:pt x="57" y="9"/>
                </a:cubicBezTo>
                <a:cubicBezTo>
                  <a:pt x="60" y="6"/>
                  <a:pt x="63" y="3"/>
                  <a:pt x="67" y="0"/>
                </a:cubicBezTo>
                <a:lnTo>
                  <a:pt x="61" y="0"/>
                </a:lnTo>
                <a:close/>
                <a:moveTo>
                  <a:pt x="117" y="1012"/>
                </a:moveTo>
                <a:cubicBezTo>
                  <a:pt x="94" y="956"/>
                  <a:pt x="66" y="904"/>
                  <a:pt x="18" y="867"/>
                </a:cubicBezTo>
                <a:cubicBezTo>
                  <a:pt x="12" y="862"/>
                  <a:pt x="6" y="858"/>
                  <a:pt x="0" y="853"/>
                </a:cubicBezTo>
                <a:cubicBezTo>
                  <a:pt x="0" y="878"/>
                  <a:pt x="0" y="878"/>
                  <a:pt x="0" y="878"/>
                </a:cubicBezTo>
                <a:cubicBezTo>
                  <a:pt x="15" y="890"/>
                  <a:pt x="29" y="905"/>
                  <a:pt x="42" y="921"/>
                </a:cubicBezTo>
                <a:cubicBezTo>
                  <a:pt x="59" y="944"/>
                  <a:pt x="74" y="969"/>
                  <a:pt x="91" y="996"/>
                </a:cubicBezTo>
                <a:cubicBezTo>
                  <a:pt x="59" y="1010"/>
                  <a:pt x="30" y="1012"/>
                  <a:pt x="0" y="1009"/>
                </a:cubicBezTo>
                <a:cubicBezTo>
                  <a:pt x="0" y="1030"/>
                  <a:pt x="0" y="1030"/>
                  <a:pt x="0" y="1030"/>
                </a:cubicBezTo>
                <a:cubicBezTo>
                  <a:pt x="38" y="1033"/>
                  <a:pt x="77" y="1028"/>
                  <a:pt x="117" y="1012"/>
                </a:cubicBezTo>
                <a:close/>
                <a:moveTo>
                  <a:pt x="155" y="746"/>
                </a:moveTo>
                <a:cubicBezTo>
                  <a:pt x="202" y="706"/>
                  <a:pt x="237" y="654"/>
                  <a:pt x="255" y="594"/>
                </a:cubicBezTo>
                <a:cubicBezTo>
                  <a:pt x="257" y="587"/>
                  <a:pt x="253" y="578"/>
                  <a:pt x="252" y="565"/>
                </a:cubicBezTo>
                <a:cubicBezTo>
                  <a:pt x="186" y="570"/>
                  <a:pt x="122" y="575"/>
                  <a:pt x="56" y="580"/>
                </a:cubicBezTo>
                <a:cubicBezTo>
                  <a:pt x="58" y="555"/>
                  <a:pt x="64" y="531"/>
                  <a:pt x="64" y="506"/>
                </a:cubicBezTo>
                <a:cubicBezTo>
                  <a:pt x="64" y="465"/>
                  <a:pt x="61" y="423"/>
                  <a:pt x="19" y="399"/>
                </a:cubicBezTo>
                <a:cubicBezTo>
                  <a:pt x="13" y="402"/>
                  <a:pt x="6" y="405"/>
                  <a:pt x="0" y="409"/>
                </a:cubicBezTo>
                <a:cubicBezTo>
                  <a:pt x="0" y="433"/>
                  <a:pt x="0" y="433"/>
                  <a:pt x="0" y="433"/>
                </a:cubicBezTo>
                <a:cubicBezTo>
                  <a:pt x="7" y="429"/>
                  <a:pt x="15" y="426"/>
                  <a:pt x="22" y="422"/>
                </a:cubicBezTo>
                <a:cubicBezTo>
                  <a:pt x="50" y="478"/>
                  <a:pt x="45" y="529"/>
                  <a:pt x="27" y="581"/>
                </a:cubicBezTo>
                <a:cubicBezTo>
                  <a:pt x="26" y="585"/>
                  <a:pt x="24" y="590"/>
                  <a:pt x="21" y="592"/>
                </a:cubicBezTo>
                <a:cubicBezTo>
                  <a:pt x="14" y="597"/>
                  <a:pt x="7" y="601"/>
                  <a:pt x="0" y="606"/>
                </a:cubicBezTo>
                <a:cubicBezTo>
                  <a:pt x="0" y="633"/>
                  <a:pt x="0" y="633"/>
                  <a:pt x="0" y="633"/>
                </a:cubicBezTo>
                <a:cubicBezTo>
                  <a:pt x="17" y="622"/>
                  <a:pt x="37" y="614"/>
                  <a:pt x="59" y="606"/>
                </a:cubicBezTo>
                <a:cubicBezTo>
                  <a:pt x="116" y="588"/>
                  <a:pt x="174" y="599"/>
                  <a:pt x="235" y="588"/>
                </a:cubicBezTo>
                <a:cubicBezTo>
                  <a:pt x="224" y="635"/>
                  <a:pt x="196" y="661"/>
                  <a:pt x="175" y="692"/>
                </a:cubicBezTo>
                <a:cubicBezTo>
                  <a:pt x="139" y="745"/>
                  <a:pt x="84" y="762"/>
                  <a:pt x="25" y="772"/>
                </a:cubicBezTo>
                <a:cubicBezTo>
                  <a:pt x="17" y="773"/>
                  <a:pt x="8" y="774"/>
                  <a:pt x="0" y="773"/>
                </a:cubicBezTo>
                <a:cubicBezTo>
                  <a:pt x="0" y="795"/>
                  <a:pt x="0" y="795"/>
                  <a:pt x="0" y="795"/>
                </a:cubicBezTo>
                <a:cubicBezTo>
                  <a:pt x="9" y="795"/>
                  <a:pt x="17" y="794"/>
                  <a:pt x="26" y="792"/>
                </a:cubicBezTo>
                <a:cubicBezTo>
                  <a:pt x="72" y="783"/>
                  <a:pt x="119" y="776"/>
                  <a:pt x="155" y="746"/>
                </a:cubicBezTo>
                <a:close/>
                <a:moveTo>
                  <a:pt x="2102" y="2101"/>
                </a:moveTo>
                <a:cubicBezTo>
                  <a:pt x="2066" y="2112"/>
                  <a:pt x="2034" y="2138"/>
                  <a:pt x="1997" y="2159"/>
                </a:cubicBezTo>
                <a:cubicBezTo>
                  <a:pt x="1986" y="2061"/>
                  <a:pt x="1945" y="1973"/>
                  <a:pt x="1884" y="1890"/>
                </a:cubicBezTo>
                <a:cubicBezTo>
                  <a:pt x="1880" y="1898"/>
                  <a:pt x="1876" y="1903"/>
                  <a:pt x="1876" y="1907"/>
                </a:cubicBezTo>
                <a:cubicBezTo>
                  <a:pt x="1879" y="1958"/>
                  <a:pt x="1854" y="2001"/>
                  <a:pt x="1834" y="2046"/>
                </a:cubicBezTo>
                <a:cubicBezTo>
                  <a:pt x="1818" y="2082"/>
                  <a:pt x="1798" y="2117"/>
                  <a:pt x="1779" y="2154"/>
                </a:cubicBezTo>
                <a:cubicBezTo>
                  <a:pt x="1752" y="2146"/>
                  <a:pt x="1721" y="2139"/>
                  <a:pt x="1691" y="2130"/>
                </a:cubicBezTo>
                <a:cubicBezTo>
                  <a:pt x="1660" y="2121"/>
                  <a:pt x="1630" y="2111"/>
                  <a:pt x="1598" y="2100"/>
                </a:cubicBezTo>
                <a:cubicBezTo>
                  <a:pt x="1591" y="2121"/>
                  <a:pt x="1589" y="2141"/>
                  <a:pt x="1591" y="2160"/>
                </a:cubicBezTo>
                <a:cubicBezTo>
                  <a:pt x="1613" y="2160"/>
                  <a:pt x="1613" y="2160"/>
                  <a:pt x="1613" y="2160"/>
                </a:cubicBezTo>
                <a:cubicBezTo>
                  <a:pt x="1613" y="2160"/>
                  <a:pt x="1613" y="2160"/>
                  <a:pt x="1613" y="2160"/>
                </a:cubicBezTo>
                <a:cubicBezTo>
                  <a:pt x="1610" y="2151"/>
                  <a:pt x="1612" y="2141"/>
                  <a:pt x="1612" y="2136"/>
                </a:cubicBezTo>
                <a:cubicBezTo>
                  <a:pt x="1647" y="2143"/>
                  <a:pt x="1678" y="2151"/>
                  <a:pt x="1710" y="2157"/>
                </a:cubicBezTo>
                <a:cubicBezTo>
                  <a:pt x="1715" y="2158"/>
                  <a:pt x="1720" y="2159"/>
                  <a:pt x="1725" y="2160"/>
                </a:cubicBezTo>
                <a:cubicBezTo>
                  <a:pt x="1808" y="2160"/>
                  <a:pt x="1808" y="2160"/>
                  <a:pt x="1808" y="2160"/>
                </a:cubicBezTo>
                <a:cubicBezTo>
                  <a:pt x="1811" y="2140"/>
                  <a:pt x="1819" y="2119"/>
                  <a:pt x="1830" y="2099"/>
                </a:cubicBezTo>
                <a:cubicBezTo>
                  <a:pt x="1856" y="2052"/>
                  <a:pt x="1884" y="2007"/>
                  <a:pt x="1898" y="1950"/>
                </a:cubicBezTo>
                <a:cubicBezTo>
                  <a:pt x="1913" y="1978"/>
                  <a:pt x="1930" y="2005"/>
                  <a:pt x="1943" y="2034"/>
                </a:cubicBezTo>
                <a:cubicBezTo>
                  <a:pt x="1959" y="2074"/>
                  <a:pt x="1971" y="2116"/>
                  <a:pt x="1974" y="2160"/>
                </a:cubicBezTo>
                <a:cubicBezTo>
                  <a:pt x="2037" y="2160"/>
                  <a:pt x="2037" y="2160"/>
                  <a:pt x="2037" y="2160"/>
                </a:cubicBezTo>
                <a:cubicBezTo>
                  <a:pt x="2053" y="2146"/>
                  <a:pt x="2074" y="2137"/>
                  <a:pt x="2093" y="2126"/>
                </a:cubicBezTo>
                <a:cubicBezTo>
                  <a:pt x="2112" y="2116"/>
                  <a:pt x="2134" y="2110"/>
                  <a:pt x="2158" y="2121"/>
                </a:cubicBezTo>
                <a:cubicBezTo>
                  <a:pt x="2152" y="2135"/>
                  <a:pt x="2146" y="2148"/>
                  <a:pt x="2141" y="2160"/>
                </a:cubicBezTo>
                <a:cubicBezTo>
                  <a:pt x="2166" y="2160"/>
                  <a:pt x="2166" y="2160"/>
                  <a:pt x="2166" y="2160"/>
                </a:cubicBezTo>
                <a:cubicBezTo>
                  <a:pt x="2179" y="2141"/>
                  <a:pt x="2198" y="2125"/>
                  <a:pt x="2227" y="2114"/>
                </a:cubicBezTo>
                <a:cubicBezTo>
                  <a:pt x="2180" y="2097"/>
                  <a:pt x="2139" y="2090"/>
                  <a:pt x="2102" y="2101"/>
                </a:cubicBezTo>
                <a:close/>
                <a:moveTo>
                  <a:pt x="122" y="1678"/>
                </a:moveTo>
                <a:cubicBezTo>
                  <a:pt x="128" y="1647"/>
                  <a:pt x="135" y="1616"/>
                  <a:pt x="141" y="1589"/>
                </a:cubicBezTo>
                <a:cubicBezTo>
                  <a:pt x="182" y="1588"/>
                  <a:pt x="222" y="1586"/>
                  <a:pt x="262" y="1588"/>
                </a:cubicBezTo>
                <a:cubicBezTo>
                  <a:pt x="311" y="1590"/>
                  <a:pt x="360" y="1587"/>
                  <a:pt x="405" y="1613"/>
                </a:cubicBezTo>
                <a:cubicBezTo>
                  <a:pt x="409" y="1615"/>
                  <a:pt x="415" y="1613"/>
                  <a:pt x="424" y="1613"/>
                </a:cubicBezTo>
                <a:cubicBezTo>
                  <a:pt x="377" y="1521"/>
                  <a:pt x="317" y="1445"/>
                  <a:pt x="234" y="1391"/>
                </a:cubicBezTo>
                <a:cubicBezTo>
                  <a:pt x="270" y="1367"/>
                  <a:pt x="307" y="1351"/>
                  <a:pt x="333" y="1323"/>
                </a:cubicBezTo>
                <a:cubicBezTo>
                  <a:pt x="360" y="1295"/>
                  <a:pt x="372" y="1255"/>
                  <a:pt x="378" y="1206"/>
                </a:cubicBezTo>
                <a:cubicBezTo>
                  <a:pt x="339" y="1242"/>
                  <a:pt x="299" y="1245"/>
                  <a:pt x="257" y="1240"/>
                </a:cubicBezTo>
                <a:cubicBezTo>
                  <a:pt x="232" y="1238"/>
                  <a:pt x="207" y="1235"/>
                  <a:pt x="183" y="1231"/>
                </a:cubicBezTo>
                <a:cubicBezTo>
                  <a:pt x="136" y="1223"/>
                  <a:pt x="90" y="1227"/>
                  <a:pt x="46" y="1243"/>
                </a:cubicBezTo>
                <a:cubicBezTo>
                  <a:pt x="29" y="1250"/>
                  <a:pt x="14" y="1257"/>
                  <a:pt x="0" y="1268"/>
                </a:cubicBezTo>
                <a:cubicBezTo>
                  <a:pt x="0" y="1517"/>
                  <a:pt x="0" y="1517"/>
                  <a:pt x="0" y="1517"/>
                </a:cubicBezTo>
                <a:cubicBezTo>
                  <a:pt x="19" y="1545"/>
                  <a:pt x="24" y="1579"/>
                  <a:pt x="40" y="1609"/>
                </a:cubicBezTo>
                <a:cubicBezTo>
                  <a:pt x="37" y="1582"/>
                  <a:pt x="34" y="1555"/>
                  <a:pt x="30" y="1524"/>
                </a:cubicBezTo>
                <a:cubicBezTo>
                  <a:pt x="57" y="1540"/>
                  <a:pt x="80" y="1555"/>
                  <a:pt x="108" y="1571"/>
                </a:cubicBezTo>
                <a:cubicBezTo>
                  <a:pt x="118" y="1594"/>
                  <a:pt x="115" y="1621"/>
                  <a:pt x="107" y="1648"/>
                </a:cubicBezTo>
                <a:cubicBezTo>
                  <a:pt x="98" y="1680"/>
                  <a:pt x="91" y="1711"/>
                  <a:pt x="82" y="1745"/>
                </a:cubicBezTo>
                <a:cubicBezTo>
                  <a:pt x="77" y="1743"/>
                  <a:pt x="68" y="1740"/>
                  <a:pt x="61" y="1735"/>
                </a:cubicBezTo>
                <a:cubicBezTo>
                  <a:pt x="37" y="1714"/>
                  <a:pt x="17" y="1691"/>
                  <a:pt x="0" y="1667"/>
                </a:cubicBezTo>
                <a:cubicBezTo>
                  <a:pt x="0" y="1705"/>
                  <a:pt x="0" y="1705"/>
                  <a:pt x="0" y="1705"/>
                </a:cubicBezTo>
                <a:cubicBezTo>
                  <a:pt x="27" y="1740"/>
                  <a:pt x="59" y="1767"/>
                  <a:pt x="107" y="1774"/>
                </a:cubicBezTo>
                <a:cubicBezTo>
                  <a:pt x="112" y="1741"/>
                  <a:pt x="117" y="1709"/>
                  <a:pt x="122" y="1678"/>
                </a:cubicBezTo>
                <a:close/>
                <a:moveTo>
                  <a:pt x="28" y="1374"/>
                </a:moveTo>
                <a:cubicBezTo>
                  <a:pt x="30" y="1346"/>
                  <a:pt x="52" y="1339"/>
                  <a:pt x="70" y="1331"/>
                </a:cubicBezTo>
                <a:cubicBezTo>
                  <a:pt x="88" y="1323"/>
                  <a:pt x="108" y="1317"/>
                  <a:pt x="126" y="1304"/>
                </a:cubicBezTo>
                <a:cubicBezTo>
                  <a:pt x="100" y="1308"/>
                  <a:pt x="73" y="1312"/>
                  <a:pt x="44" y="1316"/>
                </a:cubicBezTo>
                <a:cubicBezTo>
                  <a:pt x="55" y="1286"/>
                  <a:pt x="77" y="1270"/>
                  <a:pt x="104" y="1264"/>
                </a:cubicBezTo>
                <a:cubicBezTo>
                  <a:pt x="137" y="1256"/>
                  <a:pt x="171" y="1249"/>
                  <a:pt x="207" y="1255"/>
                </a:cubicBezTo>
                <a:cubicBezTo>
                  <a:pt x="249" y="1262"/>
                  <a:pt x="293" y="1261"/>
                  <a:pt x="340" y="1264"/>
                </a:cubicBezTo>
                <a:cubicBezTo>
                  <a:pt x="340" y="1291"/>
                  <a:pt x="324" y="1308"/>
                  <a:pt x="307" y="1320"/>
                </a:cubicBezTo>
                <a:cubicBezTo>
                  <a:pt x="274" y="1342"/>
                  <a:pt x="243" y="1372"/>
                  <a:pt x="197" y="1358"/>
                </a:cubicBezTo>
                <a:cubicBezTo>
                  <a:pt x="168" y="1374"/>
                  <a:pt x="139" y="1354"/>
                  <a:pt x="111" y="1358"/>
                </a:cubicBezTo>
                <a:cubicBezTo>
                  <a:pt x="84" y="1361"/>
                  <a:pt x="57" y="1368"/>
                  <a:pt x="28" y="1374"/>
                </a:cubicBezTo>
                <a:close/>
                <a:moveTo>
                  <a:pt x="41" y="1476"/>
                </a:moveTo>
                <a:cubicBezTo>
                  <a:pt x="40" y="1473"/>
                  <a:pt x="39" y="1471"/>
                  <a:pt x="39" y="1468"/>
                </a:cubicBezTo>
                <a:cubicBezTo>
                  <a:pt x="39" y="1465"/>
                  <a:pt x="39" y="1462"/>
                  <a:pt x="40" y="1456"/>
                </a:cubicBezTo>
                <a:cubicBezTo>
                  <a:pt x="87" y="1450"/>
                  <a:pt x="131" y="1470"/>
                  <a:pt x="176" y="1477"/>
                </a:cubicBezTo>
                <a:cubicBezTo>
                  <a:pt x="138" y="1447"/>
                  <a:pt x="92" y="1439"/>
                  <a:pt x="47" y="1425"/>
                </a:cubicBezTo>
                <a:cubicBezTo>
                  <a:pt x="85" y="1376"/>
                  <a:pt x="123" y="1367"/>
                  <a:pt x="186" y="1393"/>
                </a:cubicBezTo>
                <a:cubicBezTo>
                  <a:pt x="241" y="1416"/>
                  <a:pt x="284" y="1453"/>
                  <a:pt x="322" y="1496"/>
                </a:cubicBezTo>
                <a:cubicBezTo>
                  <a:pt x="342" y="1520"/>
                  <a:pt x="358" y="1548"/>
                  <a:pt x="377" y="1573"/>
                </a:cubicBezTo>
                <a:cubicBezTo>
                  <a:pt x="319" y="1561"/>
                  <a:pt x="266" y="1566"/>
                  <a:pt x="213" y="1568"/>
                </a:cubicBezTo>
                <a:cubicBezTo>
                  <a:pt x="138" y="1570"/>
                  <a:pt x="81" y="1539"/>
                  <a:pt x="41" y="1476"/>
                </a:cubicBezTo>
                <a:close/>
                <a:moveTo>
                  <a:pt x="1366" y="1620"/>
                </a:moveTo>
                <a:cubicBezTo>
                  <a:pt x="1352" y="1517"/>
                  <a:pt x="1304" y="1433"/>
                  <a:pt x="1242" y="1352"/>
                </a:cubicBezTo>
                <a:cubicBezTo>
                  <a:pt x="1235" y="1355"/>
                  <a:pt x="1227" y="1358"/>
                  <a:pt x="1222" y="1363"/>
                </a:cubicBezTo>
                <a:cubicBezTo>
                  <a:pt x="1162" y="1433"/>
                  <a:pt x="1123" y="1510"/>
                  <a:pt x="1130" y="1607"/>
                </a:cubicBezTo>
                <a:cubicBezTo>
                  <a:pt x="1135" y="1669"/>
                  <a:pt x="1137" y="1730"/>
                  <a:pt x="1157" y="1789"/>
                </a:cubicBezTo>
                <a:cubicBezTo>
                  <a:pt x="1072" y="1703"/>
                  <a:pt x="1019" y="1605"/>
                  <a:pt x="1035" y="1479"/>
                </a:cubicBezTo>
                <a:cubicBezTo>
                  <a:pt x="1043" y="1414"/>
                  <a:pt x="1054" y="1348"/>
                  <a:pt x="1082" y="1289"/>
                </a:cubicBezTo>
                <a:cubicBezTo>
                  <a:pt x="1118" y="1215"/>
                  <a:pt x="1157" y="1142"/>
                  <a:pt x="1225" y="1086"/>
                </a:cubicBezTo>
                <a:cubicBezTo>
                  <a:pt x="1304" y="1180"/>
                  <a:pt x="1477" y="1206"/>
                  <a:pt x="1620" y="1082"/>
                </a:cubicBezTo>
                <a:cubicBezTo>
                  <a:pt x="1613" y="1035"/>
                  <a:pt x="1576" y="1016"/>
                  <a:pt x="1538" y="999"/>
                </a:cubicBezTo>
                <a:cubicBezTo>
                  <a:pt x="1515" y="990"/>
                  <a:pt x="1491" y="985"/>
                  <a:pt x="1467" y="978"/>
                </a:cubicBezTo>
                <a:cubicBezTo>
                  <a:pt x="1498" y="919"/>
                  <a:pt x="1527" y="862"/>
                  <a:pt x="1557" y="803"/>
                </a:cubicBezTo>
                <a:cubicBezTo>
                  <a:pt x="1545" y="796"/>
                  <a:pt x="1539" y="790"/>
                  <a:pt x="1532" y="789"/>
                </a:cubicBezTo>
                <a:cubicBezTo>
                  <a:pt x="1469" y="782"/>
                  <a:pt x="1408" y="794"/>
                  <a:pt x="1353" y="822"/>
                </a:cubicBezTo>
                <a:cubicBezTo>
                  <a:pt x="1311" y="843"/>
                  <a:pt x="1286" y="884"/>
                  <a:pt x="1260" y="923"/>
                </a:cubicBezTo>
                <a:cubicBezTo>
                  <a:pt x="1237" y="957"/>
                  <a:pt x="1226" y="995"/>
                  <a:pt x="1219" y="1036"/>
                </a:cubicBezTo>
                <a:cubicBezTo>
                  <a:pt x="1217" y="1051"/>
                  <a:pt x="1214" y="1066"/>
                  <a:pt x="1191" y="1072"/>
                </a:cubicBezTo>
                <a:cubicBezTo>
                  <a:pt x="1210" y="1013"/>
                  <a:pt x="1203" y="956"/>
                  <a:pt x="1188" y="900"/>
                </a:cubicBezTo>
                <a:cubicBezTo>
                  <a:pt x="1172" y="842"/>
                  <a:pt x="1136" y="796"/>
                  <a:pt x="1093" y="753"/>
                </a:cubicBezTo>
                <a:cubicBezTo>
                  <a:pt x="1035" y="812"/>
                  <a:pt x="1014" y="884"/>
                  <a:pt x="1012" y="963"/>
                </a:cubicBezTo>
                <a:cubicBezTo>
                  <a:pt x="1010" y="1041"/>
                  <a:pt x="1033" y="1112"/>
                  <a:pt x="1093" y="1168"/>
                </a:cubicBezTo>
                <a:cubicBezTo>
                  <a:pt x="1011" y="1293"/>
                  <a:pt x="968" y="1427"/>
                  <a:pt x="977" y="1576"/>
                </a:cubicBezTo>
                <a:cubicBezTo>
                  <a:pt x="878" y="1473"/>
                  <a:pt x="811" y="1350"/>
                  <a:pt x="752" y="1221"/>
                </a:cubicBezTo>
                <a:cubicBezTo>
                  <a:pt x="772" y="1204"/>
                  <a:pt x="792" y="1190"/>
                  <a:pt x="808" y="1173"/>
                </a:cubicBezTo>
                <a:cubicBezTo>
                  <a:pt x="859" y="1119"/>
                  <a:pt x="893" y="1055"/>
                  <a:pt x="904" y="981"/>
                </a:cubicBezTo>
                <a:cubicBezTo>
                  <a:pt x="909" y="946"/>
                  <a:pt x="903" y="909"/>
                  <a:pt x="900" y="873"/>
                </a:cubicBezTo>
                <a:cubicBezTo>
                  <a:pt x="899" y="859"/>
                  <a:pt x="888" y="854"/>
                  <a:pt x="873" y="853"/>
                </a:cubicBezTo>
                <a:cubicBezTo>
                  <a:pt x="833" y="852"/>
                  <a:pt x="803" y="873"/>
                  <a:pt x="774" y="893"/>
                </a:cubicBezTo>
                <a:cubicBezTo>
                  <a:pt x="750" y="910"/>
                  <a:pt x="731" y="933"/>
                  <a:pt x="708" y="955"/>
                </a:cubicBezTo>
                <a:cubicBezTo>
                  <a:pt x="690" y="891"/>
                  <a:pt x="689" y="826"/>
                  <a:pt x="685" y="757"/>
                </a:cubicBezTo>
                <a:cubicBezTo>
                  <a:pt x="706" y="764"/>
                  <a:pt x="723" y="773"/>
                  <a:pt x="741" y="776"/>
                </a:cubicBezTo>
                <a:cubicBezTo>
                  <a:pt x="787" y="782"/>
                  <a:pt x="823" y="759"/>
                  <a:pt x="852" y="728"/>
                </a:cubicBezTo>
                <a:cubicBezTo>
                  <a:pt x="884" y="694"/>
                  <a:pt x="906" y="654"/>
                  <a:pt x="917" y="607"/>
                </a:cubicBezTo>
                <a:cubicBezTo>
                  <a:pt x="923" y="583"/>
                  <a:pt x="930" y="559"/>
                  <a:pt x="937" y="535"/>
                </a:cubicBezTo>
                <a:cubicBezTo>
                  <a:pt x="949" y="495"/>
                  <a:pt x="968" y="459"/>
                  <a:pt x="1016" y="438"/>
                </a:cubicBezTo>
                <a:cubicBezTo>
                  <a:pt x="968" y="423"/>
                  <a:pt x="927" y="419"/>
                  <a:pt x="891" y="433"/>
                </a:cubicBezTo>
                <a:cubicBezTo>
                  <a:pt x="855" y="446"/>
                  <a:pt x="825" y="474"/>
                  <a:pt x="790" y="498"/>
                </a:cubicBezTo>
                <a:cubicBezTo>
                  <a:pt x="772" y="400"/>
                  <a:pt x="725" y="315"/>
                  <a:pt x="659" y="236"/>
                </a:cubicBezTo>
                <a:cubicBezTo>
                  <a:pt x="655" y="244"/>
                  <a:pt x="651" y="249"/>
                  <a:pt x="652" y="253"/>
                </a:cubicBezTo>
                <a:cubicBezTo>
                  <a:pt x="658" y="304"/>
                  <a:pt x="636" y="349"/>
                  <a:pt x="619" y="395"/>
                </a:cubicBezTo>
                <a:cubicBezTo>
                  <a:pt x="605" y="432"/>
                  <a:pt x="588" y="468"/>
                  <a:pt x="571" y="506"/>
                </a:cubicBezTo>
                <a:cubicBezTo>
                  <a:pt x="544" y="501"/>
                  <a:pt x="512" y="495"/>
                  <a:pt x="482" y="488"/>
                </a:cubicBezTo>
                <a:cubicBezTo>
                  <a:pt x="451" y="481"/>
                  <a:pt x="420" y="473"/>
                  <a:pt x="387" y="465"/>
                </a:cubicBezTo>
                <a:cubicBezTo>
                  <a:pt x="367" y="541"/>
                  <a:pt x="412" y="600"/>
                  <a:pt x="455" y="658"/>
                </a:cubicBezTo>
                <a:cubicBezTo>
                  <a:pt x="499" y="717"/>
                  <a:pt x="557" y="758"/>
                  <a:pt x="637" y="750"/>
                </a:cubicBezTo>
                <a:cubicBezTo>
                  <a:pt x="636" y="793"/>
                  <a:pt x="634" y="833"/>
                  <a:pt x="635" y="871"/>
                </a:cubicBezTo>
                <a:cubicBezTo>
                  <a:pt x="636" y="910"/>
                  <a:pt x="641" y="949"/>
                  <a:pt x="644" y="995"/>
                </a:cubicBezTo>
                <a:cubicBezTo>
                  <a:pt x="548" y="917"/>
                  <a:pt x="444" y="880"/>
                  <a:pt x="323" y="908"/>
                </a:cubicBezTo>
                <a:cubicBezTo>
                  <a:pt x="317" y="941"/>
                  <a:pt x="333" y="969"/>
                  <a:pt x="343" y="997"/>
                </a:cubicBezTo>
                <a:cubicBezTo>
                  <a:pt x="370" y="1069"/>
                  <a:pt x="424" y="1117"/>
                  <a:pt x="486" y="1157"/>
                </a:cubicBezTo>
                <a:cubicBezTo>
                  <a:pt x="557" y="1202"/>
                  <a:pt x="636" y="1225"/>
                  <a:pt x="720" y="1247"/>
                </a:cubicBezTo>
                <a:cubicBezTo>
                  <a:pt x="760" y="1355"/>
                  <a:pt x="811" y="1461"/>
                  <a:pt x="878" y="1557"/>
                </a:cubicBezTo>
                <a:cubicBezTo>
                  <a:pt x="946" y="1652"/>
                  <a:pt x="1022" y="1740"/>
                  <a:pt x="1098" y="1835"/>
                </a:cubicBezTo>
                <a:cubicBezTo>
                  <a:pt x="1069" y="1825"/>
                  <a:pt x="1041" y="1817"/>
                  <a:pt x="1015" y="1808"/>
                </a:cubicBezTo>
                <a:cubicBezTo>
                  <a:pt x="937" y="1648"/>
                  <a:pt x="818" y="1546"/>
                  <a:pt x="632" y="1532"/>
                </a:cubicBezTo>
                <a:cubicBezTo>
                  <a:pt x="627" y="1593"/>
                  <a:pt x="645" y="1644"/>
                  <a:pt x="680" y="1686"/>
                </a:cubicBezTo>
                <a:cubicBezTo>
                  <a:pt x="714" y="1727"/>
                  <a:pt x="753" y="1762"/>
                  <a:pt x="793" y="1802"/>
                </a:cubicBezTo>
                <a:cubicBezTo>
                  <a:pt x="678" y="1812"/>
                  <a:pt x="581" y="1860"/>
                  <a:pt x="482" y="1919"/>
                </a:cubicBezTo>
                <a:cubicBezTo>
                  <a:pt x="466" y="1912"/>
                  <a:pt x="447" y="1903"/>
                  <a:pt x="429" y="1893"/>
                </a:cubicBezTo>
                <a:cubicBezTo>
                  <a:pt x="351" y="1849"/>
                  <a:pt x="272" y="1856"/>
                  <a:pt x="194" y="1888"/>
                </a:cubicBezTo>
                <a:cubicBezTo>
                  <a:pt x="163" y="1900"/>
                  <a:pt x="134" y="1917"/>
                  <a:pt x="107" y="1936"/>
                </a:cubicBezTo>
                <a:cubicBezTo>
                  <a:pt x="75" y="1959"/>
                  <a:pt x="80" y="1982"/>
                  <a:pt x="115" y="1999"/>
                </a:cubicBezTo>
                <a:cubicBezTo>
                  <a:pt x="176" y="2030"/>
                  <a:pt x="238" y="2052"/>
                  <a:pt x="308" y="2043"/>
                </a:cubicBezTo>
                <a:cubicBezTo>
                  <a:pt x="309" y="2043"/>
                  <a:pt x="310" y="2045"/>
                  <a:pt x="311" y="2046"/>
                </a:cubicBezTo>
                <a:cubicBezTo>
                  <a:pt x="283" y="2081"/>
                  <a:pt x="259" y="2121"/>
                  <a:pt x="240" y="2160"/>
                </a:cubicBezTo>
                <a:cubicBezTo>
                  <a:pt x="263" y="2160"/>
                  <a:pt x="263" y="2160"/>
                  <a:pt x="263" y="2160"/>
                </a:cubicBezTo>
                <a:cubicBezTo>
                  <a:pt x="288" y="2110"/>
                  <a:pt x="321" y="2066"/>
                  <a:pt x="362" y="2026"/>
                </a:cubicBezTo>
                <a:cubicBezTo>
                  <a:pt x="375" y="2013"/>
                  <a:pt x="388" y="2016"/>
                  <a:pt x="405" y="2023"/>
                </a:cubicBezTo>
                <a:cubicBezTo>
                  <a:pt x="373" y="2070"/>
                  <a:pt x="342" y="2115"/>
                  <a:pt x="312" y="2160"/>
                </a:cubicBezTo>
                <a:cubicBezTo>
                  <a:pt x="322" y="2160"/>
                  <a:pt x="322" y="2160"/>
                  <a:pt x="322" y="2160"/>
                </a:cubicBezTo>
                <a:cubicBezTo>
                  <a:pt x="356" y="2122"/>
                  <a:pt x="390" y="2082"/>
                  <a:pt x="430" y="2037"/>
                </a:cubicBezTo>
                <a:cubicBezTo>
                  <a:pt x="433" y="2088"/>
                  <a:pt x="418" y="2127"/>
                  <a:pt x="395" y="2160"/>
                </a:cubicBezTo>
                <a:cubicBezTo>
                  <a:pt x="421" y="2160"/>
                  <a:pt x="421" y="2160"/>
                  <a:pt x="421" y="2160"/>
                </a:cubicBezTo>
                <a:cubicBezTo>
                  <a:pt x="426" y="2153"/>
                  <a:pt x="432" y="2146"/>
                  <a:pt x="437" y="2139"/>
                </a:cubicBezTo>
                <a:cubicBezTo>
                  <a:pt x="438" y="2138"/>
                  <a:pt x="440" y="2138"/>
                  <a:pt x="444" y="2138"/>
                </a:cubicBezTo>
                <a:cubicBezTo>
                  <a:pt x="447" y="2145"/>
                  <a:pt x="449" y="2153"/>
                  <a:pt x="451" y="2160"/>
                </a:cubicBezTo>
                <a:cubicBezTo>
                  <a:pt x="472" y="2160"/>
                  <a:pt x="472" y="2160"/>
                  <a:pt x="472" y="2160"/>
                </a:cubicBezTo>
                <a:cubicBezTo>
                  <a:pt x="469" y="2146"/>
                  <a:pt x="467" y="2132"/>
                  <a:pt x="467" y="2120"/>
                </a:cubicBezTo>
                <a:cubicBezTo>
                  <a:pt x="468" y="2088"/>
                  <a:pt x="463" y="2049"/>
                  <a:pt x="504" y="2027"/>
                </a:cubicBezTo>
                <a:cubicBezTo>
                  <a:pt x="525" y="2065"/>
                  <a:pt x="525" y="2108"/>
                  <a:pt x="542" y="2146"/>
                </a:cubicBezTo>
                <a:cubicBezTo>
                  <a:pt x="555" y="2103"/>
                  <a:pt x="534" y="2064"/>
                  <a:pt x="532" y="2021"/>
                </a:cubicBezTo>
                <a:cubicBezTo>
                  <a:pt x="562" y="2031"/>
                  <a:pt x="584" y="2048"/>
                  <a:pt x="594" y="2075"/>
                </a:cubicBezTo>
                <a:cubicBezTo>
                  <a:pt x="605" y="2104"/>
                  <a:pt x="611" y="2132"/>
                  <a:pt x="613" y="2160"/>
                </a:cubicBezTo>
                <a:cubicBezTo>
                  <a:pt x="634" y="2160"/>
                  <a:pt x="634" y="2160"/>
                  <a:pt x="634" y="2160"/>
                </a:cubicBezTo>
                <a:cubicBezTo>
                  <a:pt x="634" y="2159"/>
                  <a:pt x="634" y="2158"/>
                  <a:pt x="634" y="2156"/>
                </a:cubicBezTo>
                <a:cubicBezTo>
                  <a:pt x="632" y="2075"/>
                  <a:pt x="595" y="2009"/>
                  <a:pt x="525" y="1954"/>
                </a:cubicBezTo>
                <a:cubicBezTo>
                  <a:pt x="629" y="1897"/>
                  <a:pt x="732" y="1862"/>
                  <a:pt x="850" y="1864"/>
                </a:cubicBezTo>
                <a:cubicBezTo>
                  <a:pt x="765" y="1944"/>
                  <a:pt x="729" y="2037"/>
                  <a:pt x="749" y="2149"/>
                </a:cubicBezTo>
                <a:cubicBezTo>
                  <a:pt x="854" y="2177"/>
                  <a:pt x="1017" y="2048"/>
                  <a:pt x="1024" y="1885"/>
                </a:cubicBezTo>
                <a:cubicBezTo>
                  <a:pt x="1101" y="1909"/>
                  <a:pt x="1170" y="1941"/>
                  <a:pt x="1223" y="2002"/>
                </a:cubicBezTo>
                <a:cubicBezTo>
                  <a:pt x="1239" y="2021"/>
                  <a:pt x="1251" y="2042"/>
                  <a:pt x="1279" y="2048"/>
                </a:cubicBezTo>
                <a:cubicBezTo>
                  <a:pt x="1287" y="2049"/>
                  <a:pt x="1295" y="2058"/>
                  <a:pt x="1300" y="2066"/>
                </a:cubicBezTo>
                <a:cubicBezTo>
                  <a:pt x="1321" y="2097"/>
                  <a:pt x="1339" y="2128"/>
                  <a:pt x="1356" y="2160"/>
                </a:cubicBezTo>
                <a:cubicBezTo>
                  <a:pt x="1384" y="2160"/>
                  <a:pt x="1384" y="2160"/>
                  <a:pt x="1384" y="2160"/>
                </a:cubicBezTo>
                <a:cubicBezTo>
                  <a:pt x="1380" y="2144"/>
                  <a:pt x="1380" y="2126"/>
                  <a:pt x="1387" y="2104"/>
                </a:cubicBezTo>
                <a:cubicBezTo>
                  <a:pt x="1364" y="2118"/>
                  <a:pt x="1352" y="2113"/>
                  <a:pt x="1345" y="2096"/>
                </a:cubicBezTo>
                <a:cubicBezTo>
                  <a:pt x="1338" y="2082"/>
                  <a:pt x="1327" y="2070"/>
                  <a:pt x="1323" y="2056"/>
                </a:cubicBezTo>
                <a:cubicBezTo>
                  <a:pt x="1316" y="2033"/>
                  <a:pt x="1303" y="2020"/>
                  <a:pt x="1278" y="2019"/>
                </a:cubicBezTo>
                <a:cubicBezTo>
                  <a:pt x="1275" y="1974"/>
                  <a:pt x="1242" y="1957"/>
                  <a:pt x="1209" y="1941"/>
                </a:cubicBezTo>
                <a:cubicBezTo>
                  <a:pt x="1151" y="1913"/>
                  <a:pt x="1095" y="1880"/>
                  <a:pt x="1033" y="1863"/>
                </a:cubicBezTo>
                <a:cubicBezTo>
                  <a:pt x="1017" y="1858"/>
                  <a:pt x="1008" y="1851"/>
                  <a:pt x="1016" y="1834"/>
                </a:cubicBezTo>
                <a:cubicBezTo>
                  <a:pt x="1087" y="1842"/>
                  <a:pt x="1137" y="1894"/>
                  <a:pt x="1201" y="1918"/>
                </a:cubicBezTo>
                <a:cubicBezTo>
                  <a:pt x="1199" y="1908"/>
                  <a:pt x="1196" y="1899"/>
                  <a:pt x="1191" y="1893"/>
                </a:cubicBezTo>
                <a:cubicBezTo>
                  <a:pt x="1127" y="1821"/>
                  <a:pt x="1063" y="1749"/>
                  <a:pt x="998" y="1678"/>
                </a:cubicBezTo>
                <a:cubicBezTo>
                  <a:pt x="934" y="1610"/>
                  <a:pt x="883" y="1533"/>
                  <a:pt x="838" y="1453"/>
                </a:cubicBezTo>
                <a:cubicBezTo>
                  <a:pt x="829" y="1437"/>
                  <a:pt x="822" y="1421"/>
                  <a:pt x="814" y="1405"/>
                </a:cubicBezTo>
                <a:cubicBezTo>
                  <a:pt x="840" y="1432"/>
                  <a:pt x="858" y="1464"/>
                  <a:pt x="879" y="1493"/>
                </a:cubicBezTo>
                <a:cubicBezTo>
                  <a:pt x="950" y="1593"/>
                  <a:pt x="1030" y="1687"/>
                  <a:pt x="1112" y="1778"/>
                </a:cubicBezTo>
                <a:cubicBezTo>
                  <a:pt x="1180" y="1852"/>
                  <a:pt x="1250" y="1924"/>
                  <a:pt x="1319" y="1998"/>
                </a:cubicBezTo>
                <a:cubicBezTo>
                  <a:pt x="1365" y="2047"/>
                  <a:pt x="1404" y="2102"/>
                  <a:pt x="1437" y="2160"/>
                </a:cubicBezTo>
                <a:cubicBezTo>
                  <a:pt x="1461" y="2160"/>
                  <a:pt x="1461" y="2160"/>
                  <a:pt x="1461" y="2160"/>
                </a:cubicBezTo>
                <a:cubicBezTo>
                  <a:pt x="1426" y="2096"/>
                  <a:pt x="1382" y="2035"/>
                  <a:pt x="1330" y="1979"/>
                </a:cubicBezTo>
                <a:cubicBezTo>
                  <a:pt x="1321" y="1970"/>
                  <a:pt x="1314" y="1958"/>
                  <a:pt x="1303" y="1944"/>
                </a:cubicBezTo>
                <a:cubicBezTo>
                  <a:pt x="1313" y="1940"/>
                  <a:pt x="1320" y="1936"/>
                  <a:pt x="1328" y="1934"/>
                </a:cubicBezTo>
                <a:cubicBezTo>
                  <a:pt x="1407" y="1911"/>
                  <a:pt x="1449" y="1851"/>
                  <a:pt x="1476" y="1780"/>
                </a:cubicBezTo>
                <a:cubicBezTo>
                  <a:pt x="1491" y="1742"/>
                  <a:pt x="1495" y="1698"/>
                  <a:pt x="1498" y="1657"/>
                </a:cubicBezTo>
                <a:cubicBezTo>
                  <a:pt x="1500" y="1627"/>
                  <a:pt x="1493" y="1596"/>
                  <a:pt x="1489" y="1566"/>
                </a:cubicBezTo>
                <a:cubicBezTo>
                  <a:pt x="1437" y="1561"/>
                  <a:pt x="1407" y="1597"/>
                  <a:pt x="1366" y="1620"/>
                </a:cubicBezTo>
                <a:close/>
                <a:moveTo>
                  <a:pt x="1599" y="1070"/>
                </a:moveTo>
                <a:cubicBezTo>
                  <a:pt x="1541" y="1123"/>
                  <a:pt x="1476" y="1148"/>
                  <a:pt x="1402" y="1146"/>
                </a:cubicBezTo>
                <a:cubicBezTo>
                  <a:pt x="1366" y="1145"/>
                  <a:pt x="1330" y="1138"/>
                  <a:pt x="1305" y="1100"/>
                </a:cubicBezTo>
                <a:cubicBezTo>
                  <a:pt x="1364" y="1088"/>
                  <a:pt x="1422" y="1094"/>
                  <a:pt x="1474" y="1065"/>
                </a:cubicBezTo>
                <a:cubicBezTo>
                  <a:pt x="1434" y="1066"/>
                  <a:pt x="1395" y="1067"/>
                  <a:pt x="1346" y="1068"/>
                </a:cubicBezTo>
                <a:cubicBezTo>
                  <a:pt x="1383" y="1044"/>
                  <a:pt x="1412" y="1024"/>
                  <a:pt x="1442" y="1005"/>
                </a:cubicBezTo>
                <a:cubicBezTo>
                  <a:pt x="1446" y="1003"/>
                  <a:pt x="1451" y="1004"/>
                  <a:pt x="1455" y="1004"/>
                </a:cubicBezTo>
                <a:cubicBezTo>
                  <a:pt x="1509" y="1008"/>
                  <a:pt x="1559" y="1023"/>
                  <a:pt x="1599" y="1070"/>
                </a:cubicBezTo>
                <a:close/>
                <a:moveTo>
                  <a:pt x="1279" y="931"/>
                </a:moveTo>
                <a:cubicBezTo>
                  <a:pt x="1310" y="881"/>
                  <a:pt x="1347" y="837"/>
                  <a:pt x="1410" y="824"/>
                </a:cubicBezTo>
                <a:cubicBezTo>
                  <a:pt x="1447" y="817"/>
                  <a:pt x="1482" y="802"/>
                  <a:pt x="1529" y="810"/>
                </a:cubicBezTo>
                <a:cubicBezTo>
                  <a:pt x="1496" y="862"/>
                  <a:pt x="1483" y="919"/>
                  <a:pt x="1444" y="965"/>
                </a:cubicBezTo>
                <a:cubicBezTo>
                  <a:pt x="1406" y="1008"/>
                  <a:pt x="1365" y="1039"/>
                  <a:pt x="1297" y="1025"/>
                </a:cubicBezTo>
                <a:cubicBezTo>
                  <a:pt x="1308" y="1008"/>
                  <a:pt x="1314" y="994"/>
                  <a:pt x="1323" y="982"/>
                </a:cubicBezTo>
                <a:cubicBezTo>
                  <a:pt x="1333" y="970"/>
                  <a:pt x="1345" y="960"/>
                  <a:pt x="1355" y="949"/>
                </a:cubicBezTo>
                <a:cubicBezTo>
                  <a:pt x="1365" y="939"/>
                  <a:pt x="1374" y="929"/>
                  <a:pt x="1384" y="919"/>
                </a:cubicBezTo>
                <a:cubicBezTo>
                  <a:pt x="1334" y="934"/>
                  <a:pt x="1303" y="970"/>
                  <a:pt x="1272" y="1010"/>
                </a:cubicBezTo>
                <a:cubicBezTo>
                  <a:pt x="1255" y="979"/>
                  <a:pt x="1264" y="954"/>
                  <a:pt x="1279" y="931"/>
                </a:cubicBezTo>
                <a:close/>
                <a:moveTo>
                  <a:pt x="1092" y="1083"/>
                </a:moveTo>
                <a:cubicBezTo>
                  <a:pt x="1060" y="1069"/>
                  <a:pt x="1049" y="1049"/>
                  <a:pt x="1042" y="1025"/>
                </a:cubicBezTo>
                <a:cubicBezTo>
                  <a:pt x="1029" y="976"/>
                  <a:pt x="1033" y="929"/>
                  <a:pt x="1045" y="880"/>
                </a:cubicBezTo>
                <a:cubicBezTo>
                  <a:pt x="1054" y="845"/>
                  <a:pt x="1066" y="812"/>
                  <a:pt x="1097" y="783"/>
                </a:cubicBezTo>
                <a:cubicBezTo>
                  <a:pt x="1115" y="810"/>
                  <a:pt x="1133" y="833"/>
                  <a:pt x="1147" y="858"/>
                </a:cubicBezTo>
                <a:cubicBezTo>
                  <a:pt x="1175" y="906"/>
                  <a:pt x="1185" y="960"/>
                  <a:pt x="1179" y="1015"/>
                </a:cubicBezTo>
                <a:cubicBezTo>
                  <a:pt x="1175" y="1047"/>
                  <a:pt x="1163" y="1077"/>
                  <a:pt x="1126" y="1092"/>
                </a:cubicBezTo>
                <a:cubicBezTo>
                  <a:pt x="1106" y="1044"/>
                  <a:pt x="1120" y="990"/>
                  <a:pt x="1090" y="949"/>
                </a:cubicBezTo>
                <a:cubicBezTo>
                  <a:pt x="1091" y="992"/>
                  <a:pt x="1091" y="1034"/>
                  <a:pt x="1092" y="1083"/>
                </a:cubicBezTo>
                <a:close/>
                <a:moveTo>
                  <a:pt x="806" y="544"/>
                </a:moveTo>
                <a:cubicBezTo>
                  <a:pt x="810" y="497"/>
                  <a:pt x="850" y="480"/>
                  <a:pt x="883" y="458"/>
                </a:cubicBezTo>
                <a:cubicBezTo>
                  <a:pt x="901" y="447"/>
                  <a:pt x="923" y="439"/>
                  <a:pt x="948" y="449"/>
                </a:cubicBezTo>
                <a:cubicBezTo>
                  <a:pt x="932" y="494"/>
                  <a:pt x="915" y="534"/>
                  <a:pt x="904" y="575"/>
                </a:cubicBezTo>
                <a:cubicBezTo>
                  <a:pt x="895" y="611"/>
                  <a:pt x="876" y="639"/>
                  <a:pt x="856" y="667"/>
                </a:cubicBezTo>
                <a:cubicBezTo>
                  <a:pt x="839" y="689"/>
                  <a:pt x="816" y="704"/>
                  <a:pt x="784" y="702"/>
                </a:cubicBezTo>
                <a:cubicBezTo>
                  <a:pt x="800" y="676"/>
                  <a:pt x="813" y="653"/>
                  <a:pt x="827" y="630"/>
                </a:cubicBezTo>
                <a:cubicBezTo>
                  <a:pt x="809" y="642"/>
                  <a:pt x="796" y="658"/>
                  <a:pt x="780" y="672"/>
                </a:cubicBezTo>
                <a:cubicBezTo>
                  <a:pt x="766" y="686"/>
                  <a:pt x="752" y="703"/>
                  <a:pt x="725" y="694"/>
                </a:cubicBezTo>
                <a:cubicBezTo>
                  <a:pt x="742" y="669"/>
                  <a:pt x="758" y="647"/>
                  <a:pt x="772" y="624"/>
                </a:cubicBezTo>
                <a:cubicBezTo>
                  <a:pt x="787" y="599"/>
                  <a:pt x="780" y="565"/>
                  <a:pt x="806" y="544"/>
                </a:cubicBezTo>
                <a:close/>
                <a:moveTo>
                  <a:pt x="516" y="687"/>
                </a:moveTo>
                <a:cubicBezTo>
                  <a:pt x="464" y="643"/>
                  <a:pt x="427" y="588"/>
                  <a:pt x="406" y="523"/>
                </a:cubicBezTo>
                <a:cubicBezTo>
                  <a:pt x="403" y="514"/>
                  <a:pt x="404" y="505"/>
                  <a:pt x="404" y="499"/>
                </a:cubicBezTo>
                <a:cubicBezTo>
                  <a:pt x="439" y="504"/>
                  <a:pt x="471" y="510"/>
                  <a:pt x="503" y="514"/>
                </a:cubicBezTo>
                <a:cubicBezTo>
                  <a:pt x="532" y="517"/>
                  <a:pt x="557" y="526"/>
                  <a:pt x="574" y="543"/>
                </a:cubicBezTo>
                <a:cubicBezTo>
                  <a:pt x="579" y="575"/>
                  <a:pt x="583" y="603"/>
                  <a:pt x="588" y="634"/>
                </a:cubicBezTo>
                <a:cubicBezTo>
                  <a:pt x="560" y="618"/>
                  <a:pt x="537" y="604"/>
                  <a:pt x="514" y="591"/>
                </a:cubicBezTo>
                <a:cubicBezTo>
                  <a:pt x="540" y="625"/>
                  <a:pt x="580" y="645"/>
                  <a:pt x="594" y="688"/>
                </a:cubicBezTo>
                <a:cubicBezTo>
                  <a:pt x="560" y="709"/>
                  <a:pt x="541" y="709"/>
                  <a:pt x="516" y="687"/>
                </a:cubicBezTo>
                <a:close/>
                <a:moveTo>
                  <a:pt x="643" y="647"/>
                </a:moveTo>
                <a:cubicBezTo>
                  <a:pt x="640" y="646"/>
                  <a:pt x="638" y="644"/>
                  <a:pt x="636" y="642"/>
                </a:cubicBezTo>
                <a:cubicBezTo>
                  <a:pt x="594" y="580"/>
                  <a:pt x="587" y="516"/>
                  <a:pt x="619" y="448"/>
                </a:cubicBezTo>
                <a:cubicBezTo>
                  <a:pt x="641" y="400"/>
                  <a:pt x="666" y="353"/>
                  <a:pt x="677" y="295"/>
                </a:cubicBezTo>
                <a:cubicBezTo>
                  <a:pt x="694" y="322"/>
                  <a:pt x="713" y="347"/>
                  <a:pt x="727" y="376"/>
                </a:cubicBezTo>
                <a:cubicBezTo>
                  <a:pt x="752" y="427"/>
                  <a:pt x="770" y="482"/>
                  <a:pt x="769" y="541"/>
                </a:cubicBezTo>
                <a:cubicBezTo>
                  <a:pt x="768" y="609"/>
                  <a:pt x="746" y="640"/>
                  <a:pt x="685" y="656"/>
                </a:cubicBezTo>
                <a:cubicBezTo>
                  <a:pt x="690" y="610"/>
                  <a:pt x="701" y="564"/>
                  <a:pt x="688" y="517"/>
                </a:cubicBezTo>
                <a:cubicBezTo>
                  <a:pt x="676" y="562"/>
                  <a:pt x="678" y="610"/>
                  <a:pt x="654" y="651"/>
                </a:cubicBezTo>
                <a:cubicBezTo>
                  <a:pt x="648" y="649"/>
                  <a:pt x="645" y="649"/>
                  <a:pt x="643" y="647"/>
                </a:cubicBezTo>
                <a:close/>
                <a:moveTo>
                  <a:pt x="675" y="1129"/>
                </a:moveTo>
                <a:cubicBezTo>
                  <a:pt x="632" y="1105"/>
                  <a:pt x="592" y="1083"/>
                  <a:pt x="552" y="1061"/>
                </a:cubicBezTo>
                <a:cubicBezTo>
                  <a:pt x="550" y="1063"/>
                  <a:pt x="549" y="1065"/>
                  <a:pt x="547" y="1067"/>
                </a:cubicBezTo>
                <a:cubicBezTo>
                  <a:pt x="584" y="1096"/>
                  <a:pt x="621" y="1124"/>
                  <a:pt x="658" y="1153"/>
                </a:cubicBezTo>
                <a:cubicBezTo>
                  <a:pt x="630" y="1176"/>
                  <a:pt x="584" y="1178"/>
                  <a:pt x="514" y="1146"/>
                </a:cubicBezTo>
                <a:cubicBezTo>
                  <a:pt x="423" y="1105"/>
                  <a:pt x="366" y="1030"/>
                  <a:pt x="345" y="928"/>
                </a:cubicBezTo>
                <a:cubicBezTo>
                  <a:pt x="462" y="897"/>
                  <a:pt x="596" y="958"/>
                  <a:pt x="658" y="1048"/>
                </a:cubicBezTo>
                <a:cubicBezTo>
                  <a:pt x="673" y="1070"/>
                  <a:pt x="683" y="1096"/>
                  <a:pt x="675" y="1129"/>
                </a:cubicBezTo>
                <a:close/>
                <a:moveTo>
                  <a:pt x="679" y="1019"/>
                </a:moveTo>
                <a:cubicBezTo>
                  <a:pt x="655" y="948"/>
                  <a:pt x="652" y="879"/>
                  <a:pt x="660" y="810"/>
                </a:cubicBezTo>
                <a:cubicBezTo>
                  <a:pt x="688" y="929"/>
                  <a:pt x="693" y="985"/>
                  <a:pt x="679" y="1019"/>
                </a:cubicBezTo>
                <a:close/>
                <a:moveTo>
                  <a:pt x="720" y="989"/>
                </a:moveTo>
                <a:cubicBezTo>
                  <a:pt x="729" y="972"/>
                  <a:pt x="738" y="953"/>
                  <a:pt x="751" y="939"/>
                </a:cubicBezTo>
                <a:cubicBezTo>
                  <a:pt x="783" y="906"/>
                  <a:pt x="820" y="879"/>
                  <a:pt x="870" y="874"/>
                </a:cubicBezTo>
                <a:cubicBezTo>
                  <a:pt x="915" y="968"/>
                  <a:pt x="845" y="1144"/>
                  <a:pt x="763" y="1145"/>
                </a:cubicBezTo>
                <a:cubicBezTo>
                  <a:pt x="754" y="1084"/>
                  <a:pt x="788" y="1033"/>
                  <a:pt x="806" y="972"/>
                </a:cubicBezTo>
                <a:cubicBezTo>
                  <a:pt x="763" y="1015"/>
                  <a:pt x="756" y="1070"/>
                  <a:pt x="735" y="1119"/>
                </a:cubicBezTo>
                <a:cubicBezTo>
                  <a:pt x="698" y="1075"/>
                  <a:pt x="699" y="1032"/>
                  <a:pt x="720" y="989"/>
                </a:cubicBezTo>
                <a:close/>
                <a:moveTo>
                  <a:pt x="111" y="1967"/>
                </a:moveTo>
                <a:cubicBezTo>
                  <a:pt x="162" y="1899"/>
                  <a:pt x="321" y="1874"/>
                  <a:pt x="384" y="1923"/>
                </a:cubicBezTo>
                <a:cubicBezTo>
                  <a:pt x="336" y="1929"/>
                  <a:pt x="286" y="1936"/>
                  <a:pt x="236" y="1943"/>
                </a:cubicBezTo>
                <a:cubicBezTo>
                  <a:pt x="236" y="1945"/>
                  <a:pt x="236" y="1948"/>
                  <a:pt x="236" y="1951"/>
                </a:cubicBezTo>
                <a:cubicBezTo>
                  <a:pt x="291" y="1956"/>
                  <a:pt x="348" y="1935"/>
                  <a:pt x="403" y="1954"/>
                </a:cubicBezTo>
                <a:cubicBezTo>
                  <a:pt x="319" y="2053"/>
                  <a:pt x="201" y="2036"/>
                  <a:pt x="111" y="1967"/>
                </a:cubicBezTo>
                <a:close/>
                <a:moveTo>
                  <a:pt x="650" y="1555"/>
                </a:moveTo>
                <a:cubicBezTo>
                  <a:pt x="657" y="1555"/>
                  <a:pt x="663" y="1554"/>
                  <a:pt x="670" y="1555"/>
                </a:cubicBezTo>
                <a:cubicBezTo>
                  <a:pt x="681" y="1556"/>
                  <a:pt x="692" y="1557"/>
                  <a:pt x="703" y="1560"/>
                </a:cubicBezTo>
                <a:cubicBezTo>
                  <a:pt x="797" y="1581"/>
                  <a:pt x="866" y="1637"/>
                  <a:pt x="917" y="1716"/>
                </a:cubicBezTo>
                <a:cubicBezTo>
                  <a:pt x="925" y="1727"/>
                  <a:pt x="926" y="1742"/>
                  <a:pt x="929" y="1755"/>
                </a:cubicBezTo>
                <a:cubicBezTo>
                  <a:pt x="927" y="1756"/>
                  <a:pt x="924" y="1758"/>
                  <a:pt x="922" y="1759"/>
                </a:cubicBezTo>
                <a:cubicBezTo>
                  <a:pt x="872" y="1725"/>
                  <a:pt x="822" y="1691"/>
                  <a:pt x="772" y="1657"/>
                </a:cubicBezTo>
                <a:cubicBezTo>
                  <a:pt x="810" y="1713"/>
                  <a:pt x="877" y="1738"/>
                  <a:pt x="919" y="1798"/>
                </a:cubicBezTo>
                <a:cubicBezTo>
                  <a:pt x="798" y="1814"/>
                  <a:pt x="651" y="1667"/>
                  <a:pt x="650" y="1555"/>
                </a:cubicBezTo>
                <a:close/>
                <a:moveTo>
                  <a:pt x="702" y="1859"/>
                </a:moveTo>
                <a:cubicBezTo>
                  <a:pt x="649" y="1873"/>
                  <a:pt x="599" y="1894"/>
                  <a:pt x="541" y="1915"/>
                </a:cubicBezTo>
                <a:cubicBezTo>
                  <a:pt x="623" y="1853"/>
                  <a:pt x="803" y="1801"/>
                  <a:pt x="864" y="1834"/>
                </a:cubicBezTo>
                <a:cubicBezTo>
                  <a:pt x="811" y="1842"/>
                  <a:pt x="756" y="1846"/>
                  <a:pt x="702" y="1859"/>
                </a:cubicBezTo>
                <a:close/>
                <a:moveTo>
                  <a:pt x="941" y="2040"/>
                </a:moveTo>
                <a:cubicBezTo>
                  <a:pt x="899" y="2099"/>
                  <a:pt x="835" y="2120"/>
                  <a:pt x="768" y="2137"/>
                </a:cubicBezTo>
                <a:cubicBezTo>
                  <a:pt x="752" y="2030"/>
                  <a:pt x="812" y="1900"/>
                  <a:pt x="887" y="1877"/>
                </a:cubicBezTo>
                <a:cubicBezTo>
                  <a:pt x="901" y="1879"/>
                  <a:pt x="916" y="1882"/>
                  <a:pt x="932" y="1885"/>
                </a:cubicBezTo>
                <a:cubicBezTo>
                  <a:pt x="917" y="1940"/>
                  <a:pt x="880" y="1978"/>
                  <a:pt x="852" y="2027"/>
                </a:cubicBezTo>
                <a:cubicBezTo>
                  <a:pt x="891" y="2002"/>
                  <a:pt x="926" y="1962"/>
                  <a:pt x="954" y="1907"/>
                </a:cubicBezTo>
                <a:cubicBezTo>
                  <a:pt x="971" y="1959"/>
                  <a:pt x="968" y="2002"/>
                  <a:pt x="941" y="2040"/>
                </a:cubicBezTo>
                <a:close/>
                <a:moveTo>
                  <a:pt x="1054" y="1292"/>
                </a:moveTo>
                <a:cubicBezTo>
                  <a:pt x="1039" y="1350"/>
                  <a:pt x="1026" y="1402"/>
                  <a:pt x="1013" y="1455"/>
                </a:cubicBezTo>
                <a:cubicBezTo>
                  <a:pt x="1010" y="1402"/>
                  <a:pt x="1029" y="1331"/>
                  <a:pt x="1054" y="1292"/>
                </a:cubicBezTo>
                <a:close/>
                <a:moveTo>
                  <a:pt x="1283" y="1815"/>
                </a:moveTo>
                <a:cubicBezTo>
                  <a:pt x="1263" y="1747"/>
                  <a:pt x="1242" y="1681"/>
                  <a:pt x="1237" y="1600"/>
                </a:cubicBezTo>
                <a:cubicBezTo>
                  <a:pt x="1231" y="1619"/>
                  <a:pt x="1226" y="1628"/>
                  <a:pt x="1227" y="1637"/>
                </a:cubicBezTo>
                <a:cubicBezTo>
                  <a:pt x="1234" y="1698"/>
                  <a:pt x="1242" y="1758"/>
                  <a:pt x="1250" y="1824"/>
                </a:cubicBezTo>
                <a:cubicBezTo>
                  <a:pt x="1241" y="1819"/>
                  <a:pt x="1233" y="1817"/>
                  <a:pt x="1227" y="1812"/>
                </a:cubicBezTo>
                <a:cubicBezTo>
                  <a:pt x="1188" y="1776"/>
                  <a:pt x="1161" y="1733"/>
                  <a:pt x="1154" y="1679"/>
                </a:cubicBezTo>
                <a:cubicBezTo>
                  <a:pt x="1152" y="1655"/>
                  <a:pt x="1152" y="1632"/>
                  <a:pt x="1150" y="1608"/>
                </a:cubicBezTo>
                <a:cubicBezTo>
                  <a:pt x="1141" y="1518"/>
                  <a:pt x="1181" y="1447"/>
                  <a:pt x="1236" y="1377"/>
                </a:cubicBezTo>
                <a:cubicBezTo>
                  <a:pt x="1255" y="1404"/>
                  <a:pt x="1274" y="1428"/>
                  <a:pt x="1290" y="1454"/>
                </a:cubicBezTo>
                <a:cubicBezTo>
                  <a:pt x="1346" y="1550"/>
                  <a:pt x="1359" y="1653"/>
                  <a:pt x="1338" y="1761"/>
                </a:cubicBezTo>
                <a:cubicBezTo>
                  <a:pt x="1333" y="1786"/>
                  <a:pt x="1316" y="1809"/>
                  <a:pt x="1283" y="1815"/>
                </a:cubicBezTo>
                <a:close/>
                <a:moveTo>
                  <a:pt x="1467" y="1738"/>
                </a:moveTo>
                <a:cubicBezTo>
                  <a:pt x="1457" y="1776"/>
                  <a:pt x="1445" y="1813"/>
                  <a:pt x="1416" y="1842"/>
                </a:cubicBezTo>
                <a:cubicBezTo>
                  <a:pt x="1393" y="1864"/>
                  <a:pt x="1377" y="1869"/>
                  <a:pt x="1347" y="1863"/>
                </a:cubicBezTo>
                <a:cubicBezTo>
                  <a:pt x="1360" y="1805"/>
                  <a:pt x="1417" y="1763"/>
                  <a:pt x="1413" y="1690"/>
                </a:cubicBezTo>
                <a:cubicBezTo>
                  <a:pt x="1401" y="1713"/>
                  <a:pt x="1393" y="1728"/>
                  <a:pt x="1384" y="1746"/>
                </a:cubicBezTo>
                <a:cubicBezTo>
                  <a:pt x="1358" y="1660"/>
                  <a:pt x="1384" y="1612"/>
                  <a:pt x="1469" y="1588"/>
                </a:cubicBezTo>
                <a:cubicBezTo>
                  <a:pt x="1483" y="1633"/>
                  <a:pt x="1482" y="1679"/>
                  <a:pt x="1467" y="1738"/>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BB02557A-7053-4340-A874-8AB926A8EDA1}" type="datetimeFigureOut">
              <a:rPr lang="en-US" smtClean="0"/>
              <a:pPr/>
              <a:t>10/9/2020</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AD816501-AAE5-214E-B100-00C3DC5F5E3F}" type="slidenum">
              <a:rPr lang="en-US" smtClean="0"/>
              <a:pPr/>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379882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02557A-7053-4340-A874-8AB926A8EDA1}" type="datetimeFigureOut">
              <a:rPr lang="en-US" smtClean="0"/>
              <a:t>10/9/2020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281571132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05784" y="566928"/>
            <a:ext cx="8898488"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02557A-7053-4340-A874-8AB926A8EDA1}" type="datetimeFigureOut">
              <a:rPr lang="en-US" smtClean="0"/>
              <a:t>10/9/2020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238028945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02557A-7053-4340-A874-8AB926A8EDA1}" type="datetimeFigureOut">
              <a:rPr lang="en-US" smtClean="0"/>
              <a:t>10/9/2020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3817363045"/>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Date Placeholder 1"/>
          <p:cNvSpPr>
            <a:spLocks noGrp="1"/>
          </p:cNvSpPr>
          <p:nvPr>
            <p:ph type="dt" sz="half" idx="10"/>
          </p:nvPr>
        </p:nvSpPr>
        <p:spPr/>
        <p:txBody>
          <a:bodyPr/>
          <a:lstStyle/>
          <a:p>
            <a:fld id="{BB02557A-7053-4340-A874-8AB926A8EDA1}" type="datetimeFigureOut">
              <a:rPr lang="en-US" smtClean="0"/>
              <a:t>10/9/2020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644048666"/>
      </p:ext>
    </p:extLst>
  </p:cSld>
  <p:clrMapOvr>
    <a:masterClrMapping/>
  </p:clrMapOvr>
  <p:transition>
    <p:fade/>
  </p:transition>
  <p:hf hdr="0" ftr="0" dt="0"/>
  <p:extLst>
    <p:ext uri="{DCECCB84-F9BA-43D5-87BE-67443E8EF086}">
      <p15:sldGuideLst xmlns:p15="http://schemas.microsoft.com/office/powerpoint/2012/main">
        <p15:guide id="1" pos="54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2"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BB02557A-7053-4340-A874-8AB926A8EDA1}" type="datetimeFigureOut">
              <a:rPr lang="en-US" smtClean="0"/>
              <a:pPr/>
              <a:t>10/9/2020</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4068551759"/>
      </p:ext>
    </p:extLst>
  </p:cSld>
  <p:clrMapOvr>
    <a:masterClrMapping/>
  </p:clrMapOvr>
  <p:hf hdr="0" ftr="0" dt="0"/>
  <p:extLst>
    <p:ext uri="{DCECCB84-F9BA-43D5-87BE-67443E8EF086}">
      <p15:sldGuideLst xmlns:p15="http://schemas.microsoft.com/office/powerpoint/2012/main">
        <p15:guide id="1" pos="54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BB02557A-7053-4340-A874-8AB926A8EDA1}" type="datetimeFigureOut">
              <a:rPr lang="en-US" smtClean="0"/>
              <a:pPr/>
              <a:t>10/9/2020</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3443856963"/>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639880905"/>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BB02557A-7053-4340-A874-8AB926A8EDA1}" type="datetimeFigureOut">
              <a:rPr lang="en-US" smtClean="0"/>
              <a:t>10/9/2020</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AD816501-AAE5-214E-B100-00C3DC5F5E3F}" type="slidenum">
              <a:rPr lang="en-US" smtClean="0"/>
              <a:pPr/>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0465836"/>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section title, sub blue">
    <p:spTree>
      <p:nvGrpSpPr>
        <p:cNvPr id="1" name=""/>
        <p:cNvGrpSpPr/>
        <p:nvPr/>
      </p:nvGrpSpPr>
      <p:grpSpPr>
        <a:xfrm>
          <a:off x="0" y="0"/>
          <a:ext cx="0" cy="0"/>
          <a:chOff x="0" y="0"/>
          <a:chExt cx="0" cy="0"/>
        </a:xfrm>
      </p:grpSpPr>
      <p:sp>
        <p:nvSpPr>
          <p:cNvPr id="8" name="Text Placeholder 5"/>
          <p:cNvSpPr>
            <a:spLocks noGrp="1"/>
          </p:cNvSpPr>
          <p:nvPr>
            <p:ph type="body" sz="quarter" idx="10"/>
          </p:nvPr>
        </p:nvSpPr>
        <p:spPr>
          <a:xfrm>
            <a:off x="605367" y="3927110"/>
            <a:ext cx="10981267" cy="1481139"/>
          </a:xfrm>
        </p:spPr>
        <p:txBody>
          <a:bodyPr/>
          <a:lstStyle>
            <a:lvl1pPr marL="0" indent="0">
              <a:spcBef>
                <a:spcPts val="0"/>
              </a:spcBef>
              <a:buNone/>
              <a:defRPr sz="2917">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4"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178305991"/>
      </p:ext>
    </p:extLst>
  </p:cSld>
  <p:clrMapOvr>
    <a:masterClrMapping/>
  </p:clrMapOvr>
  <p:transition>
    <p:fade/>
  </p:transition>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cSld name="section title blu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4014676923"/>
      </p:ext>
    </p:extLst>
  </p:cSld>
  <p:clrMapOvr>
    <a:masterClrMapping/>
  </p:clrMapOvr>
  <p:transition>
    <p:fade/>
  </p:transition>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presenta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5367" y="420977"/>
            <a:ext cx="10981267" cy="1615440"/>
          </a:xfrm>
          <a:noFill/>
          <a:ln w="12700">
            <a:noFill/>
            <a:miter lim="800000"/>
            <a:headEnd/>
            <a:tailEnd/>
          </a:ln>
        </p:spPr>
        <p:txBody>
          <a:bodyPr vert="horz" wrap="square" lIns="0" tIns="0" rIns="0" bIns="0" numCol="1" anchor="b" anchorCtr="0" compatLnSpc="1">
            <a:prstTxWarp prst="textNoShape">
              <a:avLst/>
            </a:prstTxWarp>
            <a:noAutofit/>
          </a:bodyPr>
          <a:lstStyle>
            <a:lvl1pPr marL="0" indent="0" algn="l" rtl="0" eaLnBrk="0" fontAlgn="base" hangingPunct="0">
              <a:lnSpc>
                <a:spcPct val="90000"/>
              </a:lnSpc>
              <a:spcBef>
                <a:spcPts val="0"/>
              </a:spcBef>
              <a:spcAft>
                <a:spcPct val="0"/>
              </a:spcAft>
              <a:buClr>
                <a:schemeClr val="tx1"/>
              </a:buClr>
              <a:buSzPct val="100000"/>
              <a:buFont typeface="Arial" charset="0"/>
              <a:buNone/>
              <a:defRPr kumimoji="0" lang="en-US" sz="5833" b="1" i="0" u="none" strike="noStrike" kern="1500" cap="none" spc="-84" normalizeH="0" baseline="0" noProof="0" dirty="0">
                <a:ln>
                  <a:noFill/>
                </a:ln>
                <a:solidFill>
                  <a:schemeClr val="tx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
        <p:nvSpPr>
          <p:cNvPr id="6" name="Text Placeholder 5"/>
          <p:cNvSpPr>
            <a:spLocks noGrp="1"/>
          </p:cNvSpPr>
          <p:nvPr>
            <p:ph type="body" sz="quarter" idx="10"/>
          </p:nvPr>
        </p:nvSpPr>
        <p:spPr>
          <a:xfrm>
            <a:off x="605367" y="2367252"/>
            <a:ext cx="8576108" cy="1481139"/>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pic>
        <p:nvPicPr>
          <p:cNvPr id="8" name="Picture 7">
            <a:extLst>
              <a:ext uri="{FF2B5EF4-FFF2-40B4-BE49-F238E27FC236}">
                <a16:creationId xmlns:a16="http://schemas.microsoft.com/office/drawing/2014/main" id="{3FEDC63A-6342-AB4F-9D5C-0F457543EA8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636" y="5860482"/>
            <a:ext cx="3161765" cy="578717"/>
          </a:xfrm>
          <a:prstGeom prst="rect">
            <a:avLst/>
          </a:prstGeom>
        </p:spPr>
      </p:pic>
    </p:spTree>
    <p:extLst>
      <p:ext uri="{BB962C8B-B14F-4D97-AF65-F5344CB8AC3E}">
        <p14:creationId xmlns:p14="http://schemas.microsoft.com/office/powerpoint/2010/main" val="1497541972"/>
      </p:ext>
    </p:extLst>
  </p:cSld>
  <p:clrMapOvr>
    <a:masterClrMapping/>
  </p:clrMapOvr>
  <p:transition>
    <p:fade/>
  </p:transition>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presentation title 2">
    <p:spTree>
      <p:nvGrpSpPr>
        <p:cNvPr id="1" name=""/>
        <p:cNvGrpSpPr/>
        <p:nvPr/>
      </p:nvGrpSpPr>
      <p:grpSpPr>
        <a:xfrm>
          <a:off x="0" y="0"/>
          <a:ext cx="0" cy="0"/>
          <a:chOff x="0" y="0"/>
          <a:chExt cx="0" cy="0"/>
        </a:xfrm>
      </p:grpSpPr>
      <p:sp>
        <p:nvSpPr>
          <p:cNvPr id="3" name="Rectangle 2"/>
          <p:cNvSpPr/>
          <p:nvPr userDrawn="1"/>
        </p:nvSpPr>
        <p:spPr bwMode="auto">
          <a:xfrm>
            <a:off x="0" y="3"/>
            <a:ext cx="12192000" cy="1367189"/>
          </a:xfrm>
          <a:prstGeom prst="rect">
            <a:avLst/>
          </a:prstGeom>
          <a:solidFill>
            <a:srgbClr val="FFFFFF"/>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2" name="Title 1"/>
          <p:cNvSpPr>
            <a:spLocks noGrp="1"/>
          </p:cNvSpPr>
          <p:nvPr>
            <p:ph type="title" hasCustomPrompt="1"/>
          </p:nvPr>
        </p:nvSpPr>
        <p:spPr>
          <a:xfrm>
            <a:off x="605367" y="2361503"/>
            <a:ext cx="10981267" cy="1615440"/>
          </a:xfrm>
          <a:noFill/>
          <a:ln w="12700">
            <a:noFill/>
            <a:miter lim="800000"/>
            <a:headEnd/>
            <a:tailEnd/>
          </a:ln>
        </p:spPr>
        <p:txBody>
          <a:bodyPr vert="horz" wrap="square" lIns="0" tIns="0" rIns="0" bIns="0" numCol="1" anchor="b" anchorCtr="0" compatLnSpc="1">
            <a:prstTxWarp prst="textNoShape">
              <a:avLst/>
            </a:prstTxWarp>
            <a:noAutofit/>
          </a:bodyPr>
          <a:lstStyle>
            <a:lvl1pPr marL="0" indent="0" algn="l" rtl="0" eaLnBrk="0" fontAlgn="base" hangingPunct="0">
              <a:lnSpc>
                <a:spcPct val="90000"/>
              </a:lnSpc>
              <a:spcBef>
                <a:spcPts val="0"/>
              </a:spcBef>
              <a:spcAft>
                <a:spcPct val="0"/>
              </a:spcAft>
              <a:buClr>
                <a:schemeClr val="tx1"/>
              </a:buClr>
              <a:buSzPct val="100000"/>
              <a:buFont typeface="Arial" charset="0"/>
              <a:buNone/>
              <a:defRPr kumimoji="0" lang="en-US" sz="5833" b="1" i="0" u="none" strike="noStrike" kern="1500" cap="none" spc="-84" normalizeH="0" baseline="0" noProof="0" dirty="0">
                <a:ln>
                  <a:noFill/>
                </a:ln>
                <a:solidFill>
                  <a:schemeClr val="accent2"/>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
        <p:nvSpPr>
          <p:cNvPr id="6" name="Text Placeholder 5"/>
          <p:cNvSpPr>
            <a:spLocks noGrp="1"/>
          </p:cNvSpPr>
          <p:nvPr>
            <p:ph type="body" sz="quarter" idx="10"/>
          </p:nvPr>
        </p:nvSpPr>
        <p:spPr>
          <a:xfrm>
            <a:off x="605367" y="4307777"/>
            <a:ext cx="8576108" cy="1481139"/>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pic>
        <p:nvPicPr>
          <p:cNvPr id="7" name="Picture 6">
            <a:extLst>
              <a:ext uri="{FF2B5EF4-FFF2-40B4-BE49-F238E27FC236}">
                <a16:creationId xmlns:a16="http://schemas.microsoft.com/office/drawing/2014/main" id="{F26A83DB-15DE-5F4B-B02D-DC4E407EC08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636" y="448107"/>
            <a:ext cx="3161765" cy="578717"/>
          </a:xfrm>
          <a:prstGeom prst="rect">
            <a:avLst/>
          </a:prstGeom>
        </p:spPr>
      </p:pic>
    </p:spTree>
    <p:extLst>
      <p:ext uri="{BB962C8B-B14F-4D97-AF65-F5344CB8AC3E}">
        <p14:creationId xmlns:p14="http://schemas.microsoft.com/office/powerpoint/2010/main" val="2319753722"/>
      </p:ext>
    </p:extLst>
  </p:cSld>
  <p:clrMapOvr>
    <a:masterClrMapping/>
  </p:clrMapOvr>
  <p:transition>
    <p:fade/>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presentation title 3">
    <p:spTree>
      <p:nvGrpSpPr>
        <p:cNvPr id="1" name=""/>
        <p:cNvGrpSpPr/>
        <p:nvPr/>
      </p:nvGrpSpPr>
      <p:grpSpPr>
        <a:xfrm>
          <a:off x="0" y="0"/>
          <a:ext cx="0" cy="0"/>
          <a:chOff x="0" y="0"/>
          <a:chExt cx="0" cy="0"/>
        </a:xfrm>
      </p:grpSpPr>
      <p:sp>
        <p:nvSpPr>
          <p:cNvPr id="3" name="Rectangle 2"/>
          <p:cNvSpPr/>
          <p:nvPr userDrawn="1"/>
        </p:nvSpPr>
        <p:spPr bwMode="auto">
          <a:xfrm>
            <a:off x="0" y="5490812"/>
            <a:ext cx="12192000" cy="1367189"/>
          </a:xfrm>
          <a:prstGeom prst="rect">
            <a:avLst/>
          </a:prstGeom>
          <a:solidFill>
            <a:srgbClr val="FFFFFF"/>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2" name="Title 1"/>
          <p:cNvSpPr>
            <a:spLocks noGrp="1"/>
          </p:cNvSpPr>
          <p:nvPr>
            <p:ph type="title" hasCustomPrompt="1"/>
          </p:nvPr>
        </p:nvSpPr>
        <p:spPr>
          <a:xfrm>
            <a:off x="605367" y="703045"/>
            <a:ext cx="10981267" cy="1615440"/>
          </a:xfrm>
          <a:noFill/>
          <a:ln w="12700">
            <a:noFill/>
            <a:miter lim="800000"/>
            <a:headEnd/>
            <a:tailEnd/>
          </a:ln>
        </p:spPr>
        <p:txBody>
          <a:bodyPr vert="horz" wrap="square" lIns="0" tIns="0" rIns="0" bIns="0" numCol="1" anchor="b" anchorCtr="0" compatLnSpc="1">
            <a:prstTxWarp prst="textNoShape">
              <a:avLst/>
            </a:prstTxWarp>
            <a:noAutofit/>
          </a:bodyPr>
          <a:lstStyle>
            <a:lvl1pPr marL="0" indent="0" algn="l" rtl="0" eaLnBrk="0" fontAlgn="base" hangingPunct="0">
              <a:lnSpc>
                <a:spcPct val="90000"/>
              </a:lnSpc>
              <a:spcBef>
                <a:spcPts val="0"/>
              </a:spcBef>
              <a:spcAft>
                <a:spcPct val="0"/>
              </a:spcAft>
              <a:buClr>
                <a:schemeClr val="tx1"/>
              </a:buClr>
              <a:buSzPct val="100000"/>
              <a:buFont typeface="Arial" charset="0"/>
              <a:buNone/>
              <a:defRPr kumimoji="0" lang="en-US" sz="5833" b="1" i="0" u="none" strike="noStrike" kern="1500" cap="none" spc="-84" normalizeH="0" baseline="0" noProof="0" dirty="0">
                <a:ln>
                  <a:noFill/>
                </a:ln>
                <a:solidFill>
                  <a:schemeClr val="accent2"/>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
        <p:nvSpPr>
          <p:cNvPr id="6" name="Text Placeholder 5"/>
          <p:cNvSpPr>
            <a:spLocks noGrp="1"/>
          </p:cNvSpPr>
          <p:nvPr>
            <p:ph type="body" sz="quarter" idx="10"/>
          </p:nvPr>
        </p:nvSpPr>
        <p:spPr>
          <a:xfrm>
            <a:off x="605367" y="3047836"/>
            <a:ext cx="8576108" cy="762331"/>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Edit Master text styles</a:t>
            </a:r>
          </a:p>
        </p:txBody>
      </p:sp>
      <p:pic>
        <p:nvPicPr>
          <p:cNvPr id="8" name="Picture 7">
            <a:extLst>
              <a:ext uri="{FF2B5EF4-FFF2-40B4-BE49-F238E27FC236}">
                <a16:creationId xmlns:a16="http://schemas.microsoft.com/office/drawing/2014/main" id="{7BC504DF-781C-A242-8C76-46037FCB355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636" y="5860482"/>
            <a:ext cx="3161765" cy="578717"/>
          </a:xfrm>
          <a:prstGeom prst="rect">
            <a:avLst/>
          </a:prstGeom>
        </p:spPr>
      </p:pic>
    </p:spTree>
    <p:extLst>
      <p:ext uri="{BB962C8B-B14F-4D97-AF65-F5344CB8AC3E}">
        <p14:creationId xmlns:p14="http://schemas.microsoft.com/office/powerpoint/2010/main" val="1106231409"/>
      </p:ext>
    </p:extLst>
  </p:cSld>
  <p:clrMapOvr>
    <a:masterClrMapping/>
  </p:clrMapOvr>
  <p:transition>
    <p:fade/>
  </p:transition>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gra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tx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4290248377"/>
      </p:ext>
    </p:extLst>
  </p:cSld>
  <p:clrMapOvr>
    <a:masterClrMapping/>
  </p:clrMapOvr>
  <p:transition>
    <p:fade/>
  </p:transition>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sub gray">
    <p:spTree>
      <p:nvGrpSpPr>
        <p:cNvPr id="1" name=""/>
        <p:cNvGrpSpPr/>
        <p:nvPr/>
      </p:nvGrpSpPr>
      <p:grpSpPr>
        <a:xfrm>
          <a:off x="0" y="0"/>
          <a:ext cx="0" cy="0"/>
          <a:chOff x="0" y="0"/>
          <a:chExt cx="0" cy="0"/>
        </a:xfrm>
      </p:grpSpPr>
      <p:sp>
        <p:nvSpPr>
          <p:cNvPr id="8" name="Text Placeholder 5"/>
          <p:cNvSpPr>
            <a:spLocks noGrp="1"/>
          </p:cNvSpPr>
          <p:nvPr>
            <p:ph type="body" sz="quarter" idx="10"/>
          </p:nvPr>
        </p:nvSpPr>
        <p:spPr>
          <a:xfrm>
            <a:off x="605367" y="3927110"/>
            <a:ext cx="7614240" cy="1481139"/>
          </a:xfrm>
        </p:spPr>
        <p:txBody>
          <a:bodyPr/>
          <a:lstStyle>
            <a:lvl1pPr marL="0" indent="0">
              <a:spcBef>
                <a:spcPts val="0"/>
              </a:spcBef>
              <a:buNone/>
              <a:defRPr sz="2917">
                <a:solidFill>
                  <a:srgbClr val="595959"/>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9"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tx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301035099"/>
      </p:ext>
    </p:extLst>
  </p:cSld>
  <p:clrMapOvr>
    <a:masterClrMapping/>
  </p:clrMapOvr>
  <p:transition>
    <p:fade/>
  </p:transition>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ection title red">
    <p:bg>
      <p:bgPr>
        <a:solidFill>
          <a:srgbClr val="C8102E"/>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717690174"/>
      </p:ext>
    </p:extLst>
  </p:cSld>
  <p:clrMapOvr>
    <a:masterClrMapping/>
  </p:clrMapOvr>
  <p:transition>
    <p:fade/>
  </p:transition>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ection title, sub red">
    <p:bg>
      <p:bgPr>
        <a:solidFill>
          <a:srgbClr val="C8102E"/>
        </a:solidFill>
        <a:effectLst/>
      </p:bgPr>
    </p:bg>
    <p:spTree>
      <p:nvGrpSpPr>
        <p:cNvPr id="1" name=""/>
        <p:cNvGrpSpPr/>
        <p:nvPr/>
      </p:nvGrpSpPr>
      <p:grpSpPr>
        <a:xfrm>
          <a:off x="0" y="0"/>
          <a:ext cx="0" cy="0"/>
          <a:chOff x="0" y="0"/>
          <a:chExt cx="0" cy="0"/>
        </a:xfrm>
      </p:grpSpPr>
      <p:sp>
        <p:nvSpPr>
          <p:cNvPr id="5" name="Text Placeholder 5"/>
          <p:cNvSpPr>
            <a:spLocks noGrp="1"/>
          </p:cNvSpPr>
          <p:nvPr>
            <p:ph type="body" sz="quarter" idx="10"/>
          </p:nvPr>
        </p:nvSpPr>
        <p:spPr>
          <a:xfrm>
            <a:off x="605367" y="3927110"/>
            <a:ext cx="10981267" cy="1481139"/>
          </a:xfrm>
        </p:spPr>
        <p:txBody>
          <a:bodyPr/>
          <a:lstStyle>
            <a:lvl1pPr marL="0" indent="0">
              <a:spcBef>
                <a:spcPts val="0"/>
              </a:spcBef>
              <a:buNone/>
              <a:defRPr sz="2917">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6"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3973946865"/>
      </p:ext>
    </p:extLst>
  </p:cSld>
  <p:clrMapOvr>
    <a:masterClrMapping/>
  </p:clrMapOvr>
  <p:transition>
    <p:fade/>
  </p:transition>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section title blue">
    <p:bg>
      <p:bgPr>
        <a:solidFill>
          <a:schemeClr val="accent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927611394"/>
      </p:ext>
    </p:extLst>
  </p:cSld>
  <p:clrMapOvr>
    <a:masterClrMapping/>
  </p:clrMapOvr>
  <p:transition>
    <p:fade/>
  </p:transition>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section title, sub blue">
    <p:bg>
      <p:bgPr>
        <a:solidFill>
          <a:schemeClr val="accent2"/>
        </a:solidFill>
        <a:effectLst/>
      </p:bgPr>
    </p:bg>
    <p:spTree>
      <p:nvGrpSpPr>
        <p:cNvPr id="1" name=""/>
        <p:cNvGrpSpPr/>
        <p:nvPr/>
      </p:nvGrpSpPr>
      <p:grpSpPr>
        <a:xfrm>
          <a:off x="0" y="0"/>
          <a:ext cx="0" cy="0"/>
          <a:chOff x="0" y="0"/>
          <a:chExt cx="0" cy="0"/>
        </a:xfrm>
      </p:grpSpPr>
      <p:sp>
        <p:nvSpPr>
          <p:cNvPr id="8" name="Text Placeholder 5"/>
          <p:cNvSpPr>
            <a:spLocks noGrp="1"/>
          </p:cNvSpPr>
          <p:nvPr>
            <p:ph type="body" sz="quarter" idx="10"/>
          </p:nvPr>
        </p:nvSpPr>
        <p:spPr>
          <a:xfrm>
            <a:off x="605367" y="3927110"/>
            <a:ext cx="10981267" cy="1481139"/>
          </a:xfrm>
        </p:spPr>
        <p:txBody>
          <a:bodyPr/>
          <a:lstStyle>
            <a:lvl1pPr marL="0" indent="0">
              <a:spcBef>
                <a:spcPts val="0"/>
              </a:spcBef>
              <a:buNone/>
              <a:defRPr sz="2917">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4"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3506407315"/>
      </p:ext>
    </p:extLst>
  </p:cSld>
  <p:clrMapOvr>
    <a:masterClrMapping/>
  </p:clrMapOvr>
  <p:transition>
    <p:fade/>
  </p:transition>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section title magenta">
    <p:bg>
      <p:bgPr>
        <a:solidFill>
          <a:schemeClr val="accent3"/>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2190514476"/>
      </p:ext>
    </p:extLst>
  </p:cSld>
  <p:clrMapOvr>
    <a:masterClrMapping/>
  </p:clrMapOvr>
  <p:transition>
    <p:fade/>
  </p:transition>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ection title, sub magenta">
    <p:bg>
      <p:bgPr>
        <a:solidFill>
          <a:schemeClr val="accent3"/>
        </a:solidFill>
        <a:effectLst/>
      </p:bgPr>
    </p:bg>
    <p:spTree>
      <p:nvGrpSpPr>
        <p:cNvPr id="1" name=""/>
        <p:cNvGrpSpPr/>
        <p:nvPr/>
      </p:nvGrpSpPr>
      <p:grpSpPr>
        <a:xfrm>
          <a:off x="0" y="0"/>
          <a:ext cx="0" cy="0"/>
          <a:chOff x="0" y="0"/>
          <a:chExt cx="0" cy="0"/>
        </a:xfrm>
      </p:grpSpPr>
      <p:sp>
        <p:nvSpPr>
          <p:cNvPr id="5" name="Text Placeholder 5"/>
          <p:cNvSpPr>
            <a:spLocks noGrp="1"/>
          </p:cNvSpPr>
          <p:nvPr>
            <p:ph type="body" sz="quarter" idx="10"/>
          </p:nvPr>
        </p:nvSpPr>
        <p:spPr>
          <a:xfrm>
            <a:off x="605367" y="3927110"/>
            <a:ext cx="10981267" cy="1481139"/>
          </a:xfrm>
        </p:spPr>
        <p:txBody>
          <a:bodyPr/>
          <a:lstStyle>
            <a:lvl1pPr marL="0" indent="0">
              <a:spcBef>
                <a:spcPts val="0"/>
              </a:spcBef>
              <a:buNone/>
              <a:defRPr sz="2917">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Edit Master text styles</a:t>
            </a:r>
          </a:p>
        </p:txBody>
      </p:sp>
      <p:sp>
        <p:nvSpPr>
          <p:cNvPr id="6" name="Title 1"/>
          <p:cNvSpPr>
            <a:spLocks noGrp="1"/>
          </p:cNvSpPr>
          <p:nvPr>
            <p:ph type="title" hasCustomPrompt="1"/>
          </p:nvPr>
        </p:nvSpPr>
        <p:spPr>
          <a:xfrm>
            <a:off x="605367" y="1532968"/>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39" rtl="0" eaLnBrk="1" fontAlgn="auto" latinLnBrk="0" hangingPunct="1">
              <a:lnSpc>
                <a:spcPct val="90000"/>
              </a:lnSpc>
              <a:spcBef>
                <a:spcPts val="0"/>
              </a:spcBef>
              <a:spcAft>
                <a:spcPts val="0"/>
              </a:spcAft>
              <a:buClrTx/>
              <a:buSzTx/>
              <a:buFontTx/>
              <a:buNone/>
              <a:tabLst/>
              <a:defRPr kumimoji="0" lang="en-US" sz="5833" b="1" i="0" u="none" strike="noStrike" kern="1500" cap="none" spc="-84"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39" rtl="0" eaLnBrk="1" fontAlgn="auto" latinLnBrk="0" hangingPunct="1">
              <a:lnSpc>
                <a:spcPct val="100000"/>
              </a:lnSpc>
              <a:spcBef>
                <a:spcPts val="0"/>
              </a:spcBef>
              <a:spcAft>
                <a:spcPts val="0"/>
              </a:spcAft>
              <a:buClrTx/>
              <a:buSzTx/>
              <a:buFontTx/>
              <a:buNone/>
              <a:tabLst/>
              <a:defRPr/>
            </a:pPr>
            <a:r>
              <a:rPr lang="en-US" dirty="0"/>
              <a:t>Click to edit Master </a:t>
            </a:r>
            <a:br>
              <a:rPr lang="en-US" dirty="0"/>
            </a:br>
            <a:r>
              <a:rPr lang="en-US" dirty="0"/>
              <a:t>title style</a:t>
            </a:r>
          </a:p>
        </p:txBody>
      </p:sp>
    </p:spTree>
    <p:extLst>
      <p:ext uri="{BB962C8B-B14F-4D97-AF65-F5344CB8AC3E}">
        <p14:creationId xmlns:p14="http://schemas.microsoft.com/office/powerpoint/2010/main" val="1281530648"/>
      </p:ext>
    </p:extLst>
  </p:cSld>
  <p:clrMapOvr>
    <a:masterClrMapping/>
  </p:clrMapOvr>
  <p:transition>
    <p:fade/>
  </p:transition>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graphic">
    <p:bg>
      <p:bgPr>
        <a:solidFill>
          <a:schemeClr val="bg1"/>
        </a:solidFill>
        <a:effectLst/>
      </p:bgPr>
    </p:bg>
    <p:spTree>
      <p:nvGrpSpPr>
        <p:cNvPr id="1" name=""/>
        <p:cNvGrpSpPr/>
        <p:nvPr/>
      </p:nvGrpSpPr>
      <p:grpSpPr>
        <a:xfrm>
          <a:off x="0" y="0"/>
          <a:ext cx="0" cy="0"/>
          <a:chOff x="0" y="0"/>
          <a:chExt cx="0" cy="0"/>
        </a:xfrm>
      </p:grpSpPr>
      <p:sp>
        <p:nvSpPr>
          <p:cNvPr id="7" name="Content Placeholder 11"/>
          <p:cNvSpPr>
            <a:spLocks noGrp="1"/>
          </p:cNvSpPr>
          <p:nvPr>
            <p:ph sz="quarter" idx="15"/>
          </p:nvPr>
        </p:nvSpPr>
        <p:spPr>
          <a:xfrm>
            <a:off x="601602" y="1713179"/>
            <a:ext cx="10985780" cy="4169411"/>
          </a:xfrm>
        </p:spPr>
        <p:txBody>
          <a:bodyPr/>
          <a:lstStyle>
            <a:lvl1pPr marL="0" marR="0" indent="0" algn="ctr" defTabSz="914340" rtl="0" eaLnBrk="1" fontAlgn="base" latinLnBrk="0" hangingPunct="1">
              <a:lnSpc>
                <a:spcPct val="100000"/>
              </a:lnSpc>
              <a:spcBef>
                <a:spcPct val="0"/>
              </a:spcBef>
              <a:spcAft>
                <a:spcPct val="0"/>
              </a:spcAft>
              <a:buClrTx/>
              <a:buSzTx/>
              <a:buFontTx/>
              <a:buNone/>
              <a:tabLst/>
              <a:defRPr sz="2000"/>
            </a:lvl1pPr>
          </a:lstStyle>
          <a:p>
            <a:pPr marL="0" marR="0" lvl="0"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Edit Master text styles</a:t>
            </a:r>
          </a:p>
          <a:p>
            <a:pPr marL="0" marR="0" lvl="1"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Second level</a:t>
            </a:r>
          </a:p>
          <a:p>
            <a:pPr marL="0" marR="0" lvl="2"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Third level</a:t>
            </a:r>
          </a:p>
          <a:p>
            <a:pPr marL="0" marR="0" lvl="3"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Fourth level</a:t>
            </a:r>
          </a:p>
          <a:p>
            <a:pPr marL="0" marR="0" lvl="4"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2">
                    <a:lumMod val="65000"/>
                    <a:lumOff val="35000"/>
                  </a:schemeClr>
                </a:solidFill>
                <a:effectLst/>
                <a:latin typeface="Arial" pitchFamily="-110" charset="0"/>
                <a:ea typeface="ヒラギノ角ゴ ProN W3" pitchFamily="-110" charset="-128"/>
                <a:sym typeface="Arial" pitchFamily="-110" charset="0"/>
              </a:rPr>
              <a:t>Fifth level</a:t>
            </a:r>
            <a:endParaRPr lang="en-US" dirty="0"/>
          </a:p>
        </p:txBody>
      </p:sp>
      <p:sp>
        <p:nvSpPr>
          <p:cNvPr id="16"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9" name="Slide Number Placeholder 5"/>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4" name="Text Placeholder 3">
            <a:extLst>
              <a:ext uri="{FF2B5EF4-FFF2-40B4-BE49-F238E27FC236}">
                <a16:creationId xmlns:a16="http://schemas.microsoft.com/office/drawing/2014/main" id="{5397A512-B9EE-674C-A111-FE2D1D64CCEA}"/>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Title 1">
            <a:extLst>
              <a:ext uri="{FF2B5EF4-FFF2-40B4-BE49-F238E27FC236}">
                <a16:creationId xmlns:a16="http://schemas.microsoft.com/office/drawing/2014/main" id="{951C5415-0BA9-FD48-805D-8B8D18051526}"/>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1464561936"/>
      </p:ext>
    </p:extLst>
  </p:cSld>
  <p:clrMapOvr>
    <a:masterClrMapping/>
  </p:clrMapOvr>
  <p:transition>
    <p:fade/>
  </p:transition>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ub, graphic">
    <p:bg>
      <p:bgPr>
        <a:solidFill>
          <a:schemeClr val="bg1"/>
        </a:solidFill>
        <a:effectLst/>
      </p:bgPr>
    </p:bg>
    <p:spTree>
      <p:nvGrpSpPr>
        <p:cNvPr id="1" name=""/>
        <p:cNvGrpSpPr/>
        <p:nvPr/>
      </p:nvGrpSpPr>
      <p:grpSpPr>
        <a:xfrm>
          <a:off x="0" y="0"/>
          <a:ext cx="0" cy="0"/>
          <a:chOff x="0" y="0"/>
          <a:chExt cx="0" cy="0"/>
        </a:xfrm>
      </p:grpSpPr>
      <p:sp>
        <p:nvSpPr>
          <p:cNvPr id="7" name="Content Placeholder 11"/>
          <p:cNvSpPr>
            <a:spLocks noGrp="1"/>
          </p:cNvSpPr>
          <p:nvPr>
            <p:ph sz="quarter" idx="15"/>
          </p:nvPr>
        </p:nvSpPr>
        <p:spPr>
          <a:xfrm>
            <a:off x="601602" y="1713179"/>
            <a:ext cx="10985780" cy="4169411"/>
          </a:xfrm>
        </p:spPr>
        <p:txBody>
          <a:bodyPr/>
          <a:lstStyle>
            <a:lvl1pPr marL="0" marR="0" indent="0" algn="ctr" defTabSz="914340" rtl="0" eaLnBrk="1" fontAlgn="base" latinLnBrk="0" hangingPunct="1">
              <a:lnSpc>
                <a:spcPct val="100000"/>
              </a:lnSpc>
              <a:spcBef>
                <a:spcPct val="0"/>
              </a:spcBef>
              <a:spcAft>
                <a:spcPct val="0"/>
              </a:spcAft>
              <a:buClrTx/>
              <a:buSzTx/>
              <a:buFontTx/>
              <a:buNone/>
              <a:tabLst/>
              <a:defRPr sz="2000"/>
            </a:lvl1pPr>
          </a:lstStyle>
          <a:p>
            <a:pPr marL="0" marR="0" lvl="0"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Edit Master text styles</a:t>
            </a:r>
          </a:p>
          <a:p>
            <a:pPr marL="0" marR="0" lvl="1"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Second level</a:t>
            </a:r>
          </a:p>
          <a:p>
            <a:pPr marL="0" marR="0" lvl="2"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Third level</a:t>
            </a:r>
          </a:p>
          <a:p>
            <a:pPr marL="0" marR="0" lvl="3"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Fourth level</a:t>
            </a:r>
          </a:p>
          <a:p>
            <a:pPr marL="0" marR="0" lvl="4" indent="0" algn="ctr" defTabSz="91434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lumMod val="65000"/>
                    <a:lumOff val="35000"/>
                  </a:schemeClr>
                </a:solidFill>
                <a:effectLst/>
                <a:latin typeface="Arial" pitchFamily="-110" charset="0"/>
                <a:ea typeface="ヒラギノ角ゴ ProN W3" pitchFamily="-110" charset="-128"/>
                <a:sym typeface="Arial" pitchFamily="-110" charset="0"/>
              </a:rPr>
              <a:t>Fifth level</a:t>
            </a:r>
            <a:endParaRPr lang="en-US" dirty="0"/>
          </a:p>
        </p:txBody>
      </p:sp>
      <p:sp>
        <p:nvSpPr>
          <p:cNvPr id="16"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2"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39CB053C-917F-3442-95E2-DB922C9FB8D4}"/>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4583EDC4-237D-9841-A7A3-2E3EB25AA97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 name="Title 1">
            <a:extLst>
              <a:ext uri="{FF2B5EF4-FFF2-40B4-BE49-F238E27FC236}">
                <a16:creationId xmlns:a16="http://schemas.microsoft.com/office/drawing/2014/main" id="{DE4657BC-2BC6-344D-BA73-33733418FCC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42619287"/>
      </p:ext>
    </p:extLst>
  </p:cSld>
  <p:clrMapOvr>
    <a:masterClrMapping/>
  </p:clrMapOvr>
  <p:transition>
    <p:fade/>
  </p:transition>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tle, sub, multi image">
    <p:bg>
      <p:bgPr>
        <a:solidFill>
          <a:schemeClr val="bg1"/>
        </a:solidFill>
        <a:effectLst/>
      </p:bgPr>
    </p:bg>
    <p:spTree>
      <p:nvGrpSpPr>
        <p:cNvPr id="1" name=""/>
        <p:cNvGrpSpPr/>
        <p:nvPr/>
      </p:nvGrpSpPr>
      <p:grpSpPr>
        <a:xfrm>
          <a:off x="0" y="0"/>
          <a:ext cx="0" cy="0"/>
          <a:chOff x="0" y="0"/>
          <a:chExt cx="0" cy="0"/>
        </a:xfrm>
      </p:grpSpPr>
      <p:sp>
        <p:nvSpPr>
          <p:cNvPr id="16"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2"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39CB053C-917F-3442-95E2-DB922C9FB8D4}"/>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4583EDC4-237D-9841-A7A3-2E3EB25AA97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 name="Title 1">
            <a:extLst>
              <a:ext uri="{FF2B5EF4-FFF2-40B4-BE49-F238E27FC236}">
                <a16:creationId xmlns:a16="http://schemas.microsoft.com/office/drawing/2014/main" id="{DE4657BC-2BC6-344D-BA73-33733418FCC6}"/>
              </a:ext>
            </a:extLst>
          </p:cNvPr>
          <p:cNvSpPr>
            <a:spLocks noGrp="1"/>
          </p:cNvSpPr>
          <p:nvPr>
            <p:ph type="title"/>
          </p:nvPr>
        </p:nvSpPr>
        <p:spPr/>
        <p:txBody>
          <a:bodyPr/>
          <a:lstStyle/>
          <a:p>
            <a:r>
              <a:rPr lang="en-US"/>
              <a:t>Click to edit Master title style</a:t>
            </a:r>
          </a:p>
        </p:txBody>
      </p:sp>
      <p:sp>
        <p:nvSpPr>
          <p:cNvPr id="23" name="Picture Placeholder 3">
            <a:extLst>
              <a:ext uri="{FF2B5EF4-FFF2-40B4-BE49-F238E27FC236}">
                <a16:creationId xmlns:a16="http://schemas.microsoft.com/office/drawing/2014/main" id="{FE862BD8-3F1C-604A-8A05-69334A1195EA}"/>
              </a:ext>
            </a:extLst>
          </p:cNvPr>
          <p:cNvSpPr>
            <a:spLocks noGrp="1"/>
          </p:cNvSpPr>
          <p:nvPr>
            <p:ph type="pic" sz="quarter" idx="18"/>
          </p:nvPr>
        </p:nvSpPr>
        <p:spPr>
          <a:xfrm>
            <a:off x="600605" y="1948214"/>
            <a:ext cx="2614268" cy="1758961"/>
          </a:xfrm>
        </p:spPr>
        <p:txBody>
          <a:bodyPr/>
          <a:lstStyle/>
          <a:p>
            <a:endParaRPr lang="en-US" dirty="0"/>
          </a:p>
        </p:txBody>
      </p:sp>
      <p:sp>
        <p:nvSpPr>
          <p:cNvPr id="24" name="Picture Placeholder 3">
            <a:extLst>
              <a:ext uri="{FF2B5EF4-FFF2-40B4-BE49-F238E27FC236}">
                <a16:creationId xmlns:a16="http://schemas.microsoft.com/office/drawing/2014/main" id="{61F73758-8634-BF4C-AAE3-3308888FD84F}"/>
              </a:ext>
            </a:extLst>
          </p:cNvPr>
          <p:cNvSpPr>
            <a:spLocks noGrp="1"/>
          </p:cNvSpPr>
          <p:nvPr>
            <p:ph type="pic" sz="quarter" idx="19"/>
          </p:nvPr>
        </p:nvSpPr>
        <p:spPr>
          <a:xfrm>
            <a:off x="3385241" y="1945662"/>
            <a:ext cx="2614268" cy="1758961"/>
          </a:xfrm>
        </p:spPr>
        <p:txBody>
          <a:bodyPr/>
          <a:lstStyle/>
          <a:p>
            <a:endParaRPr lang="en-US" dirty="0"/>
          </a:p>
        </p:txBody>
      </p:sp>
      <p:sp>
        <p:nvSpPr>
          <p:cNvPr id="25" name="Picture Placeholder 3">
            <a:extLst>
              <a:ext uri="{FF2B5EF4-FFF2-40B4-BE49-F238E27FC236}">
                <a16:creationId xmlns:a16="http://schemas.microsoft.com/office/drawing/2014/main" id="{08CC4309-5DD8-1C47-B3CD-8166470D4059}"/>
              </a:ext>
            </a:extLst>
          </p:cNvPr>
          <p:cNvSpPr>
            <a:spLocks noGrp="1"/>
          </p:cNvSpPr>
          <p:nvPr>
            <p:ph type="pic" sz="quarter" idx="20"/>
          </p:nvPr>
        </p:nvSpPr>
        <p:spPr>
          <a:xfrm>
            <a:off x="6169875" y="1952042"/>
            <a:ext cx="2614268" cy="1758961"/>
          </a:xfrm>
        </p:spPr>
        <p:txBody>
          <a:bodyPr/>
          <a:lstStyle/>
          <a:p>
            <a:endParaRPr lang="en-US" dirty="0"/>
          </a:p>
        </p:txBody>
      </p:sp>
      <p:sp>
        <p:nvSpPr>
          <p:cNvPr id="26" name="Picture Placeholder 3">
            <a:extLst>
              <a:ext uri="{FF2B5EF4-FFF2-40B4-BE49-F238E27FC236}">
                <a16:creationId xmlns:a16="http://schemas.microsoft.com/office/drawing/2014/main" id="{C62BCD82-F855-3D4E-ABF6-A3A9F38ABB76}"/>
              </a:ext>
            </a:extLst>
          </p:cNvPr>
          <p:cNvSpPr>
            <a:spLocks noGrp="1"/>
          </p:cNvSpPr>
          <p:nvPr>
            <p:ph type="pic" sz="quarter" idx="21"/>
          </p:nvPr>
        </p:nvSpPr>
        <p:spPr>
          <a:xfrm>
            <a:off x="8954511" y="1961447"/>
            <a:ext cx="2614268" cy="1758961"/>
          </a:xfrm>
        </p:spPr>
        <p:txBody>
          <a:bodyPr/>
          <a:lstStyle/>
          <a:p>
            <a:endParaRPr lang="en-US" dirty="0"/>
          </a:p>
        </p:txBody>
      </p:sp>
      <p:sp>
        <p:nvSpPr>
          <p:cNvPr id="27" name="Picture Placeholder 3">
            <a:extLst>
              <a:ext uri="{FF2B5EF4-FFF2-40B4-BE49-F238E27FC236}">
                <a16:creationId xmlns:a16="http://schemas.microsoft.com/office/drawing/2014/main" id="{811C0FAF-F980-BE46-B15B-CB96D0EA330B}"/>
              </a:ext>
            </a:extLst>
          </p:cNvPr>
          <p:cNvSpPr>
            <a:spLocks noGrp="1"/>
          </p:cNvSpPr>
          <p:nvPr>
            <p:ph type="pic" sz="quarter" idx="22"/>
          </p:nvPr>
        </p:nvSpPr>
        <p:spPr>
          <a:xfrm>
            <a:off x="600605" y="3891866"/>
            <a:ext cx="2614268" cy="1758961"/>
          </a:xfrm>
        </p:spPr>
        <p:txBody>
          <a:bodyPr/>
          <a:lstStyle/>
          <a:p>
            <a:endParaRPr lang="en-US" dirty="0"/>
          </a:p>
        </p:txBody>
      </p:sp>
      <p:sp>
        <p:nvSpPr>
          <p:cNvPr id="28" name="Picture Placeholder 3">
            <a:extLst>
              <a:ext uri="{FF2B5EF4-FFF2-40B4-BE49-F238E27FC236}">
                <a16:creationId xmlns:a16="http://schemas.microsoft.com/office/drawing/2014/main" id="{B8565162-7ED6-E642-A009-7342765D75A6}"/>
              </a:ext>
            </a:extLst>
          </p:cNvPr>
          <p:cNvSpPr>
            <a:spLocks noGrp="1"/>
          </p:cNvSpPr>
          <p:nvPr>
            <p:ph type="pic" sz="quarter" idx="23"/>
          </p:nvPr>
        </p:nvSpPr>
        <p:spPr>
          <a:xfrm>
            <a:off x="3385241" y="3889315"/>
            <a:ext cx="2614268" cy="1758961"/>
          </a:xfrm>
        </p:spPr>
        <p:txBody>
          <a:bodyPr/>
          <a:lstStyle/>
          <a:p>
            <a:endParaRPr lang="en-US" dirty="0"/>
          </a:p>
        </p:txBody>
      </p:sp>
      <p:sp>
        <p:nvSpPr>
          <p:cNvPr id="29" name="Picture Placeholder 3">
            <a:extLst>
              <a:ext uri="{FF2B5EF4-FFF2-40B4-BE49-F238E27FC236}">
                <a16:creationId xmlns:a16="http://schemas.microsoft.com/office/drawing/2014/main" id="{153E5BF5-B7A2-1D46-95D7-2976989CC526}"/>
              </a:ext>
            </a:extLst>
          </p:cNvPr>
          <p:cNvSpPr>
            <a:spLocks noGrp="1"/>
          </p:cNvSpPr>
          <p:nvPr>
            <p:ph type="pic" sz="quarter" idx="24"/>
          </p:nvPr>
        </p:nvSpPr>
        <p:spPr>
          <a:xfrm>
            <a:off x="6169875" y="3895695"/>
            <a:ext cx="2614268" cy="1758961"/>
          </a:xfrm>
        </p:spPr>
        <p:txBody>
          <a:bodyPr/>
          <a:lstStyle/>
          <a:p>
            <a:endParaRPr lang="en-US" dirty="0"/>
          </a:p>
        </p:txBody>
      </p:sp>
      <p:sp>
        <p:nvSpPr>
          <p:cNvPr id="30" name="Picture Placeholder 3">
            <a:extLst>
              <a:ext uri="{FF2B5EF4-FFF2-40B4-BE49-F238E27FC236}">
                <a16:creationId xmlns:a16="http://schemas.microsoft.com/office/drawing/2014/main" id="{7BBC3411-5FF9-D847-BF6A-7429591D9CCC}"/>
              </a:ext>
            </a:extLst>
          </p:cNvPr>
          <p:cNvSpPr>
            <a:spLocks noGrp="1"/>
          </p:cNvSpPr>
          <p:nvPr>
            <p:ph type="pic" sz="quarter" idx="25"/>
          </p:nvPr>
        </p:nvSpPr>
        <p:spPr>
          <a:xfrm>
            <a:off x="8954511" y="3905099"/>
            <a:ext cx="2614268" cy="1758961"/>
          </a:xfrm>
        </p:spPr>
        <p:txBody>
          <a:bodyPr/>
          <a:lstStyle/>
          <a:p>
            <a:endParaRPr lang="en-US" dirty="0"/>
          </a:p>
        </p:txBody>
      </p:sp>
    </p:spTree>
    <p:extLst>
      <p:ext uri="{BB962C8B-B14F-4D97-AF65-F5344CB8AC3E}">
        <p14:creationId xmlns:p14="http://schemas.microsoft.com/office/powerpoint/2010/main" val="1735572630"/>
      </p:ext>
    </p:extLst>
  </p:cSld>
  <p:clrMapOvr>
    <a:masterClrMapping/>
  </p:clrMapOvr>
  <p:transition>
    <p:fade/>
  </p:transition>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line title, bulle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1500" spc="-84" baseline="0"/>
            </a:lvl1pPr>
          </a:lstStyle>
          <a:p>
            <a:r>
              <a:rPr lang="en-US" dirty="0"/>
              <a:t>Click to edit Master title style</a:t>
            </a:r>
          </a:p>
        </p:txBody>
      </p:sp>
      <p:sp>
        <p:nvSpPr>
          <p:cNvPr id="5" name="Text Placeholder 4"/>
          <p:cNvSpPr>
            <a:spLocks noGrp="1"/>
          </p:cNvSpPr>
          <p:nvPr>
            <p:ph type="body" sz="quarter" idx="10"/>
          </p:nvPr>
        </p:nvSpPr>
        <p:spPr>
          <a:xfrm>
            <a:off x="605367" y="1755512"/>
            <a:ext cx="10981267" cy="4169411"/>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6" name="Text Placeholder 3">
            <a:extLst>
              <a:ext uri="{FF2B5EF4-FFF2-40B4-BE49-F238E27FC236}">
                <a16:creationId xmlns:a16="http://schemas.microsoft.com/office/drawing/2014/main" id="{9F517C4F-52C8-004C-AEB3-B965686EAAA9}"/>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Slide Number Placeholder 5">
            <a:extLst>
              <a:ext uri="{FF2B5EF4-FFF2-40B4-BE49-F238E27FC236}">
                <a16:creationId xmlns:a16="http://schemas.microsoft.com/office/drawing/2014/main" id="{D659774A-71E5-F941-B6C9-6ABEBC3C73D8}"/>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422793527"/>
      </p:ext>
    </p:extLst>
  </p:cSld>
  <p:clrMapOvr>
    <a:masterClrMapping/>
  </p:clrMapOvr>
  <p:transition>
    <p:fade/>
  </p:transition>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line title, bulle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1500" spc="-84" baseline="0"/>
            </a:lvl1pPr>
          </a:lstStyle>
          <a:p>
            <a:r>
              <a:rPr lang="en-US" dirty="0"/>
              <a:t>Click to edit Master title style</a:t>
            </a:r>
          </a:p>
        </p:txBody>
      </p:sp>
      <p:graphicFrame>
        <p:nvGraphicFramePr>
          <p:cNvPr id="33" name="Chart 32">
            <a:extLst>
              <a:ext uri="{FF2B5EF4-FFF2-40B4-BE49-F238E27FC236}">
                <a16:creationId xmlns:a16="http://schemas.microsoft.com/office/drawing/2014/main" id="{D025E7FA-298A-CD45-B1DA-D620F2482A58}"/>
              </a:ext>
            </a:extLst>
          </p:cNvPr>
          <p:cNvGraphicFramePr/>
          <p:nvPr userDrawn="1"/>
        </p:nvGraphicFramePr>
        <p:xfrm>
          <a:off x="12964895" y="4074150"/>
          <a:ext cx="3065796" cy="1657631"/>
        </p:xfrm>
        <a:graphic>
          <a:graphicData uri="http://schemas.openxmlformats.org/drawingml/2006/chart">
            <c:chart xmlns:c="http://schemas.openxmlformats.org/drawingml/2006/chart" xmlns:r="http://schemas.openxmlformats.org/officeDocument/2006/relationships" r:id="rId2"/>
          </a:graphicData>
        </a:graphic>
      </p:graphicFrame>
      <p:sp>
        <p:nvSpPr>
          <p:cNvPr id="37" name="Slide Number Placeholder 5">
            <a:extLst>
              <a:ext uri="{FF2B5EF4-FFF2-40B4-BE49-F238E27FC236}">
                <a16:creationId xmlns:a16="http://schemas.microsoft.com/office/drawing/2014/main" id="{29B4D95D-D7E1-344B-B5F5-F2BE79D2A182}"/>
              </a:ext>
            </a:extLst>
          </p:cNvPr>
          <p:cNvSpPr txBox="1">
            <a:spLocks/>
          </p:cNvSpPr>
          <p:nvPr userDrawn="1"/>
        </p:nvSpPr>
        <p:spPr>
          <a:xfrm>
            <a:off x="24862078" y="6424786"/>
            <a:ext cx="379679" cy="333375"/>
          </a:xfrm>
          <a:prstGeom prst="rect">
            <a:avLst/>
          </a:prstGeom>
        </p:spPr>
        <p:txBody>
          <a:bodyPr vert="horz" lIns="76200" tIns="38100" rIns="76200" bIns="38100" rtlCol="0" anchor="ctr"/>
          <a:lstStyle>
            <a:defPPr>
              <a:defRPr lang="en-US"/>
            </a:defPPr>
            <a:lvl1pPr algn="r" defTabSz="730213" rtl="0" fontAlgn="base">
              <a:spcBef>
                <a:spcPct val="50000"/>
              </a:spcBef>
              <a:spcAft>
                <a:spcPct val="0"/>
              </a:spcAft>
              <a:defRPr sz="960" kern="1200">
                <a:solidFill>
                  <a:srgbClr val="FF0000"/>
                </a:solidFill>
                <a:latin typeface="Arial" pitchFamily="-65" charset="0"/>
                <a:ea typeface="Arial Unicode MS" pitchFamily="-65" charset="0"/>
                <a:cs typeface="Arial Unicode MS" pitchFamily="-65" charset="0"/>
              </a:defRPr>
            </a:lvl1pPr>
            <a:lvl2pPr marL="730213" indent="-273036"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2pPr>
            <a:lvl3pPr marL="1462015" indent="-547661"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3pPr>
            <a:lvl4pPr marL="2193816" indent="-822285"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4pPr>
            <a:lvl5pPr marL="2925617" indent="-1096908"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5pPr>
            <a:lvl6pPr marL="2285886"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6pPr>
            <a:lvl7pPr marL="2743063"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7pPr>
            <a:lvl8pPr marL="3200240"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8pPr>
            <a:lvl9pPr marL="3657417"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9pPr>
          </a:lstStyle>
          <a:p>
            <a:fld id="{AD816501-AAE5-214E-B100-00C3DC5F5E3F}" type="slidenum">
              <a:rPr lang="en-US" sz="800" smtClean="0">
                <a:solidFill>
                  <a:srgbClr val="C8102E"/>
                </a:solidFill>
              </a:rPr>
              <a:pPr/>
              <a:t>‹#›</a:t>
            </a:fld>
            <a:endParaRPr lang="en-US" sz="800" dirty="0">
              <a:solidFill>
                <a:srgbClr val="C8102E"/>
              </a:solidFill>
            </a:endParaRPr>
          </a:p>
        </p:txBody>
      </p:sp>
      <p:sp>
        <p:nvSpPr>
          <p:cNvPr id="125" name="Text Placeholder 3">
            <a:extLst>
              <a:ext uri="{FF2B5EF4-FFF2-40B4-BE49-F238E27FC236}">
                <a16:creationId xmlns:a16="http://schemas.microsoft.com/office/drawing/2014/main" id="{2370FFBE-37A2-9640-8C17-39BD2F6534B6}"/>
              </a:ext>
            </a:extLst>
          </p:cNvPr>
          <p:cNvSpPr>
            <a:spLocks noGrp="1"/>
          </p:cNvSpPr>
          <p:nvPr>
            <p:ph type="body" sz="quarter" idx="22"/>
          </p:nvPr>
        </p:nvSpPr>
        <p:spPr>
          <a:xfrm>
            <a:off x="585626" y="1406632"/>
            <a:ext cx="2485761" cy="371157"/>
          </a:xfrm>
        </p:spPr>
        <p:txBody>
          <a:bodyPr/>
          <a:lstStyle>
            <a:lvl1pPr marL="0" indent="0">
              <a:buNone/>
              <a:defRPr sz="2000" b="1"/>
            </a:lvl1pPr>
          </a:lstStyle>
          <a:p>
            <a:pPr lvl="0"/>
            <a:r>
              <a:rPr lang="en-US" dirty="0"/>
              <a:t>Click to edit</a:t>
            </a:r>
          </a:p>
        </p:txBody>
      </p:sp>
      <p:sp>
        <p:nvSpPr>
          <p:cNvPr id="126" name="Text Placeholder 3">
            <a:extLst>
              <a:ext uri="{FF2B5EF4-FFF2-40B4-BE49-F238E27FC236}">
                <a16:creationId xmlns:a16="http://schemas.microsoft.com/office/drawing/2014/main" id="{F379177C-F1E5-E449-AB33-128B2D474506}"/>
              </a:ext>
            </a:extLst>
          </p:cNvPr>
          <p:cNvSpPr>
            <a:spLocks noGrp="1"/>
          </p:cNvSpPr>
          <p:nvPr>
            <p:ph type="body" sz="quarter" idx="23"/>
          </p:nvPr>
        </p:nvSpPr>
        <p:spPr>
          <a:xfrm>
            <a:off x="6418529" y="1406633"/>
            <a:ext cx="2485761" cy="361745"/>
          </a:xfrm>
        </p:spPr>
        <p:txBody>
          <a:bodyPr/>
          <a:lstStyle>
            <a:lvl1pPr marL="0" indent="0">
              <a:buNone/>
              <a:defRPr sz="2000" b="1"/>
            </a:lvl1pPr>
          </a:lstStyle>
          <a:p>
            <a:pPr lvl="0"/>
            <a:r>
              <a:rPr lang="en-US" dirty="0"/>
              <a:t>Click to edit</a:t>
            </a:r>
          </a:p>
        </p:txBody>
      </p:sp>
      <p:sp>
        <p:nvSpPr>
          <p:cNvPr id="127" name="Text Placeholder 3">
            <a:extLst>
              <a:ext uri="{FF2B5EF4-FFF2-40B4-BE49-F238E27FC236}">
                <a16:creationId xmlns:a16="http://schemas.microsoft.com/office/drawing/2014/main" id="{16E05738-1488-2C4B-8A43-8A38F6F540A1}"/>
              </a:ext>
            </a:extLst>
          </p:cNvPr>
          <p:cNvSpPr>
            <a:spLocks noGrp="1"/>
          </p:cNvSpPr>
          <p:nvPr>
            <p:ph type="body" sz="quarter" idx="24"/>
          </p:nvPr>
        </p:nvSpPr>
        <p:spPr>
          <a:xfrm>
            <a:off x="585625" y="1826717"/>
            <a:ext cx="5142747" cy="556457"/>
          </a:xfrm>
        </p:spPr>
        <p:txBody>
          <a:bodyPr/>
          <a:lstStyle>
            <a:lvl1pPr marL="0" indent="0">
              <a:buNone/>
              <a:defRPr sz="1500" b="0"/>
            </a:lvl1pPr>
          </a:lstStyle>
          <a:p>
            <a:pPr lvl="0"/>
            <a:r>
              <a:rPr lang="en-US" dirty="0"/>
              <a:t>Click to edit</a:t>
            </a:r>
          </a:p>
        </p:txBody>
      </p:sp>
      <p:sp>
        <p:nvSpPr>
          <p:cNvPr id="128" name="Text Placeholder 3">
            <a:extLst>
              <a:ext uri="{FF2B5EF4-FFF2-40B4-BE49-F238E27FC236}">
                <a16:creationId xmlns:a16="http://schemas.microsoft.com/office/drawing/2014/main" id="{E8025EBA-5D54-9D4D-A468-CDB58384101B}"/>
              </a:ext>
            </a:extLst>
          </p:cNvPr>
          <p:cNvSpPr>
            <a:spLocks noGrp="1"/>
          </p:cNvSpPr>
          <p:nvPr>
            <p:ph type="body" sz="quarter" idx="25"/>
          </p:nvPr>
        </p:nvSpPr>
        <p:spPr>
          <a:xfrm>
            <a:off x="6418527" y="1826717"/>
            <a:ext cx="5142741" cy="556457"/>
          </a:xfrm>
        </p:spPr>
        <p:txBody>
          <a:bodyPr/>
          <a:lstStyle>
            <a:lvl1pPr marL="0" indent="0">
              <a:buNone/>
              <a:defRPr sz="1500" b="0"/>
            </a:lvl1pPr>
          </a:lstStyle>
          <a:p>
            <a:pPr lvl="0"/>
            <a:r>
              <a:rPr lang="en-US" dirty="0"/>
              <a:t>Click to edit</a:t>
            </a:r>
          </a:p>
        </p:txBody>
      </p:sp>
      <p:sp>
        <p:nvSpPr>
          <p:cNvPr id="129" name="Text Placeholder 3">
            <a:extLst>
              <a:ext uri="{FF2B5EF4-FFF2-40B4-BE49-F238E27FC236}">
                <a16:creationId xmlns:a16="http://schemas.microsoft.com/office/drawing/2014/main" id="{A8421254-0C37-1340-A955-658F91F3D6CF}"/>
              </a:ext>
            </a:extLst>
          </p:cNvPr>
          <p:cNvSpPr>
            <a:spLocks noGrp="1"/>
          </p:cNvSpPr>
          <p:nvPr>
            <p:ph type="body" sz="quarter" idx="26"/>
          </p:nvPr>
        </p:nvSpPr>
        <p:spPr>
          <a:xfrm>
            <a:off x="6418527" y="3110087"/>
            <a:ext cx="5142741" cy="556457"/>
          </a:xfrm>
        </p:spPr>
        <p:txBody>
          <a:bodyPr/>
          <a:lstStyle>
            <a:lvl1pPr marL="0" indent="0">
              <a:buNone/>
              <a:defRPr sz="1500" b="0"/>
            </a:lvl1pPr>
          </a:lstStyle>
          <a:p>
            <a:pPr lvl="0"/>
            <a:r>
              <a:rPr lang="en-US" dirty="0"/>
              <a:t>Click to edit</a:t>
            </a:r>
          </a:p>
        </p:txBody>
      </p:sp>
      <p:sp>
        <p:nvSpPr>
          <p:cNvPr id="130" name="Text Placeholder 3">
            <a:extLst>
              <a:ext uri="{FF2B5EF4-FFF2-40B4-BE49-F238E27FC236}">
                <a16:creationId xmlns:a16="http://schemas.microsoft.com/office/drawing/2014/main" id="{B6CFDC65-8D2B-1B44-AF80-E7289A82E8B0}"/>
              </a:ext>
            </a:extLst>
          </p:cNvPr>
          <p:cNvSpPr>
            <a:spLocks noGrp="1"/>
          </p:cNvSpPr>
          <p:nvPr>
            <p:ph type="body" sz="quarter" idx="27"/>
          </p:nvPr>
        </p:nvSpPr>
        <p:spPr>
          <a:xfrm>
            <a:off x="585625" y="3130138"/>
            <a:ext cx="5142747" cy="556457"/>
          </a:xfrm>
        </p:spPr>
        <p:txBody>
          <a:bodyPr/>
          <a:lstStyle>
            <a:lvl1pPr marL="0" indent="0">
              <a:buNone/>
              <a:defRPr sz="1500" b="0"/>
            </a:lvl1pPr>
          </a:lstStyle>
          <a:p>
            <a:pPr lvl="0"/>
            <a:r>
              <a:rPr lang="en-US" dirty="0"/>
              <a:t>Click to edit</a:t>
            </a:r>
          </a:p>
        </p:txBody>
      </p:sp>
      <p:sp>
        <p:nvSpPr>
          <p:cNvPr id="131" name="Text Placeholder 3">
            <a:extLst>
              <a:ext uri="{FF2B5EF4-FFF2-40B4-BE49-F238E27FC236}">
                <a16:creationId xmlns:a16="http://schemas.microsoft.com/office/drawing/2014/main" id="{F7EA9FAB-CB05-354A-92B0-151C3E246E00}"/>
              </a:ext>
            </a:extLst>
          </p:cNvPr>
          <p:cNvSpPr>
            <a:spLocks noGrp="1"/>
          </p:cNvSpPr>
          <p:nvPr>
            <p:ph type="body" sz="quarter" idx="28"/>
          </p:nvPr>
        </p:nvSpPr>
        <p:spPr>
          <a:xfrm>
            <a:off x="585626" y="2589739"/>
            <a:ext cx="2485761" cy="519636"/>
          </a:xfrm>
        </p:spPr>
        <p:txBody>
          <a:bodyPr/>
          <a:lstStyle>
            <a:lvl1pPr marL="0" indent="0">
              <a:buNone/>
              <a:defRPr sz="3000" b="1">
                <a:solidFill>
                  <a:srgbClr val="C8102E"/>
                </a:solidFill>
              </a:defRPr>
            </a:lvl1pPr>
          </a:lstStyle>
          <a:p>
            <a:pPr lvl="0"/>
            <a:r>
              <a:rPr lang="en-US" dirty="0"/>
              <a:t>Click to edit</a:t>
            </a:r>
          </a:p>
        </p:txBody>
      </p:sp>
      <p:sp>
        <p:nvSpPr>
          <p:cNvPr id="132" name="Text Placeholder 3">
            <a:extLst>
              <a:ext uri="{FF2B5EF4-FFF2-40B4-BE49-F238E27FC236}">
                <a16:creationId xmlns:a16="http://schemas.microsoft.com/office/drawing/2014/main" id="{645A9CA8-A3F7-B042-94B5-20E5D5443E68}"/>
              </a:ext>
            </a:extLst>
          </p:cNvPr>
          <p:cNvSpPr>
            <a:spLocks noGrp="1"/>
          </p:cNvSpPr>
          <p:nvPr>
            <p:ph type="body" sz="quarter" idx="29"/>
          </p:nvPr>
        </p:nvSpPr>
        <p:spPr>
          <a:xfrm>
            <a:off x="6420593" y="2589739"/>
            <a:ext cx="2485761" cy="519636"/>
          </a:xfrm>
        </p:spPr>
        <p:txBody>
          <a:bodyPr/>
          <a:lstStyle>
            <a:lvl1pPr marL="0" indent="0">
              <a:buNone/>
              <a:defRPr sz="3000" b="1">
                <a:solidFill>
                  <a:srgbClr val="000099"/>
                </a:solidFill>
              </a:defRPr>
            </a:lvl1pPr>
          </a:lstStyle>
          <a:p>
            <a:pPr lvl="0"/>
            <a:r>
              <a:rPr lang="en-US" dirty="0"/>
              <a:t>Click to edit</a:t>
            </a:r>
          </a:p>
        </p:txBody>
      </p:sp>
      <p:sp>
        <p:nvSpPr>
          <p:cNvPr id="133" name="Text Placeholder 3">
            <a:extLst>
              <a:ext uri="{FF2B5EF4-FFF2-40B4-BE49-F238E27FC236}">
                <a16:creationId xmlns:a16="http://schemas.microsoft.com/office/drawing/2014/main" id="{FA6865A7-8B86-CC46-8E6C-77BFB9DA56F4}"/>
              </a:ext>
            </a:extLst>
          </p:cNvPr>
          <p:cNvSpPr>
            <a:spLocks noGrp="1"/>
          </p:cNvSpPr>
          <p:nvPr>
            <p:ph type="body" sz="quarter" idx="30"/>
          </p:nvPr>
        </p:nvSpPr>
        <p:spPr>
          <a:xfrm>
            <a:off x="3717503" y="3956568"/>
            <a:ext cx="2137868" cy="398488"/>
          </a:xfrm>
        </p:spPr>
        <p:txBody>
          <a:bodyPr/>
          <a:lstStyle>
            <a:lvl1pPr marL="0" indent="0">
              <a:buNone/>
              <a:defRPr sz="2000" b="1"/>
            </a:lvl1pPr>
          </a:lstStyle>
          <a:p>
            <a:pPr lvl="0"/>
            <a:r>
              <a:rPr lang="en-US" dirty="0"/>
              <a:t>Click to edit</a:t>
            </a:r>
          </a:p>
        </p:txBody>
      </p:sp>
      <p:sp>
        <p:nvSpPr>
          <p:cNvPr id="134" name="Text Placeholder 3">
            <a:extLst>
              <a:ext uri="{FF2B5EF4-FFF2-40B4-BE49-F238E27FC236}">
                <a16:creationId xmlns:a16="http://schemas.microsoft.com/office/drawing/2014/main" id="{0A2E19B2-26BC-E24B-B176-0B3724CED714}"/>
              </a:ext>
            </a:extLst>
          </p:cNvPr>
          <p:cNvSpPr>
            <a:spLocks noGrp="1"/>
          </p:cNvSpPr>
          <p:nvPr>
            <p:ph type="body" sz="quarter" idx="31"/>
          </p:nvPr>
        </p:nvSpPr>
        <p:spPr>
          <a:xfrm>
            <a:off x="9465434" y="3956568"/>
            <a:ext cx="2137868" cy="398488"/>
          </a:xfrm>
        </p:spPr>
        <p:txBody>
          <a:bodyPr/>
          <a:lstStyle>
            <a:lvl1pPr marL="0" indent="0">
              <a:buNone/>
              <a:defRPr sz="2000" b="1"/>
            </a:lvl1pPr>
          </a:lstStyle>
          <a:p>
            <a:pPr lvl="0"/>
            <a:r>
              <a:rPr lang="en-US" dirty="0"/>
              <a:t>Click to edit</a:t>
            </a:r>
          </a:p>
        </p:txBody>
      </p:sp>
      <p:sp>
        <p:nvSpPr>
          <p:cNvPr id="135" name="Text Placeholder 3">
            <a:extLst>
              <a:ext uri="{FF2B5EF4-FFF2-40B4-BE49-F238E27FC236}">
                <a16:creationId xmlns:a16="http://schemas.microsoft.com/office/drawing/2014/main" id="{ED4F9BBA-DC29-EB43-8720-94418E10EE8F}"/>
              </a:ext>
            </a:extLst>
          </p:cNvPr>
          <p:cNvSpPr>
            <a:spLocks noGrp="1"/>
          </p:cNvSpPr>
          <p:nvPr>
            <p:ph type="body" sz="quarter" idx="32"/>
          </p:nvPr>
        </p:nvSpPr>
        <p:spPr>
          <a:xfrm>
            <a:off x="9465436" y="4482057"/>
            <a:ext cx="2137867" cy="1168195"/>
          </a:xfrm>
        </p:spPr>
        <p:txBody>
          <a:bodyPr/>
          <a:lstStyle>
            <a:lvl1pPr marL="198107" indent="-198107">
              <a:spcBef>
                <a:spcPts val="800"/>
              </a:spcBef>
              <a:buFont typeface="Arial" panose="020B0604020202020204" pitchFamily="34" charset="0"/>
              <a:buChar char="•"/>
              <a:defRPr sz="1500" b="0"/>
            </a:lvl1pPr>
          </a:lstStyle>
          <a:p>
            <a:pPr lvl="0"/>
            <a:r>
              <a:rPr lang="en-US" dirty="0"/>
              <a:t>Click to edit</a:t>
            </a:r>
          </a:p>
        </p:txBody>
      </p:sp>
      <p:sp>
        <p:nvSpPr>
          <p:cNvPr id="136" name="Text Placeholder 3">
            <a:extLst>
              <a:ext uri="{FF2B5EF4-FFF2-40B4-BE49-F238E27FC236}">
                <a16:creationId xmlns:a16="http://schemas.microsoft.com/office/drawing/2014/main" id="{7B8A0F17-F2BD-394C-92FC-2DBDFCA33016}"/>
              </a:ext>
            </a:extLst>
          </p:cNvPr>
          <p:cNvSpPr>
            <a:spLocks noGrp="1"/>
          </p:cNvSpPr>
          <p:nvPr>
            <p:ph type="body" sz="quarter" idx="33"/>
          </p:nvPr>
        </p:nvSpPr>
        <p:spPr>
          <a:xfrm>
            <a:off x="3717505" y="4482057"/>
            <a:ext cx="2137867" cy="1168195"/>
          </a:xfrm>
        </p:spPr>
        <p:txBody>
          <a:bodyPr/>
          <a:lstStyle>
            <a:lvl1pPr marL="198107" indent="-198107">
              <a:spcBef>
                <a:spcPts val="800"/>
              </a:spcBef>
              <a:buFont typeface="Arial" panose="020B0604020202020204" pitchFamily="34" charset="0"/>
              <a:buChar char="•"/>
              <a:defRPr sz="1500" b="0"/>
            </a:lvl1pPr>
          </a:lstStyle>
          <a:p>
            <a:pPr lvl="0"/>
            <a:r>
              <a:rPr lang="en-US" dirty="0"/>
              <a:t>Click to edit</a:t>
            </a:r>
          </a:p>
        </p:txBody>
      </p:sp>
      <p:sp>
        <p:nvSpPr>
          <p:cNvPr id="139" name="Text Placeholder 19">
            <a:extLst>
              <a:ext uri="{FF2B5EF4-FFF2-40B4-BE49-F238E27FC236}">
                <a16:creationId xmlns:a16="http://schemas.microsoft.com/office/drawing/2014/main" id="{AB62CD71-349B-B24A-A648-B473B71EBA08}"/>
              </a:ext>
            </a:extLst>
          </p:cNvPr>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40" name="Text Placeholder 3">
            <a:extLst>
              <a:ext uri="{FF2B5EF4-FFF2-40B4-BE49-F238E27FC236}">
                <a16:creationId xmlns:a16="http://schemas.microsoft.com/office/drawing/2014/main" id="{08B2C4DA-8D4A-044D-A18A-5259A6645CAD}"/>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45" name="Text Placeholder 3">
            <a:extLst>
              <a:ext uri="{FF2B5EF4-FFF2-40B4-BE49-F238E27FC236}">
                <a16:creationId xmlns:a16="http://schemas.microsoft.com/office/drawing/2014/main" id="{69F5B089-344B-D340-86E0-371125C2F054}"/>
              </a:ext>
            </a:extLst>
          </p:cNvPr>
          <p:cNvSpPr>
            <a:spLocks noGrp="1"/>
          </p:cNvSpPr>
          <p:nvPr>
            <p:ph type="body" sz="quarter" idx="34"/>
          </p:nvPr>
        </p:nvSpPr>
        <p:spPr>
          <a:xfrm>
            <a:off x="7829946" y="4482057"/>
            <a:ext cx="1438975" cy="1168195"/>
          </a:xfrm>
        </p:spPr>
        <p:txBody>
          <a:bodyPr/>
          <a:lstStyle>
            <a:lvl1pPr marL="0" indent="0">
              <a:buFont typeface="Arial" panose="020B0604020202020204" pitchFamily="34" charset="0"/>
              <a:buNone/>
              <a:defRPr sz="1500" b="0"/>
            </a:lvl1pPr>
          </a:lstStyle>
          <a:p>
            <a:pPr lvl="0"/>
            <a:r>
              <a:rPr lang="en-US" dirty="0"/>
              <a:t>Click to edit</a:t>
            </a:r>
          </a:p>
        </p:txBody>
      </p:sp>
      <p:sp>
        <p:nvSpPr>
          <p:cNvPr id="147" name="Text Placeholder 3">
            <a:extLst>
              <a:ext uri="{FF2B5EF4-FFF2-40B4-BE49-F238E27FC236}">
                <a16:creationId xmlns:a16="http://schemas.microsoft.com/office/drawing/2014/main" id="{4E273F30-D965-9848-9A7C-C3F20398BD9D}"/>
              </a:ext>
            </a:extLst>
          </p:cNvPr>
          <p:cNvSpPr>
            <a:spLocks noGrp="1"/>
          </p:cNvSpPr>
          <p:nvPr>
            <p:ph type="body" sz="quarter" idx="36" hasCustomPrompt="1"/>
          </p:nvPr>
        </p:nvSpPr>
        <p:spPr>
          <a:xfrm>
            <a:off x="7829946" y="3898710"/>
            <a:ext cx="1438975" cy="519636"/>
          </a:xfrm>
        </p:spPr>
        <p:txBody>
          <a:bodyPr/>
          <a:lstStyle>
            <a:lvl1pPr marL="0" indent="0">
              <a:buNone/>
              <a:defRPr sz="3667" b="1">
                <a:solidFill>
                  <a:srgbClr val="000099"/>
                </a:solidFill>
              </a:defRPr>
            </a:lvl1pPr>
          </a:lstStyle>
          <a:p>
            <a:pPr lvl="0"/>
            <a:r>
              <a:rPr lang="en-US" dirty="0"/>
              <a:t>edit</a:t>
            </a:r>
          </a:p>
        </p:txBody>
      </p:sp>
      <p:sp>
        <p:nvSpPr>
          <p:cNvPr id="25" name="Slide Number Placeholder 5">
            <a:extLst>
              <a:ext uri="{FF2B5EF4-FFF2-40B4-BE49-F238E27FC236}">
                <a16:creationId xmlns:a16="http://schemas.microsoft.com/office/drawing/2014/main" id="{05DEF135-9169-A349-9501-72BA8764E9DA}"/>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4" name="Text Placeholder 3">
            <a:extLst>
              <a:ext uri="{FF2B5EF4-FFF2-40B4-BE49-F238E27FC236}">
                <a16:creationId xmlns:a16="http://schemas.microsoft.com/office/drawing/2014/main" id="{7F9474BB-DCE7-4B4C-AE76-9482A8AE0480}"/>
              </a:ext>
            </a:extLst>
          </p:cNvPr>
          <p:cNvSpPr>
            <a:spLocks noGrp="1"/>
          </p:cNvSpPr>
          <p:nvPr>
            <p:ph type="body" sz="quarter" idx="37"/>
          </p:nvPr>
        </p:nvSpPr>
        <p:spPr>
          <a:xfrm>
            <a:off x="2133683" y="4482057"/>
            <a:ext cx="1412289" cy="1168195"/>
          </a:xfrm>
        </p:spPr>
        <p:txBody>
          <a:bodyPr/>
          <a:lstStyle>
            <a:lvl1pPr marL="0" indent="0">
              <a:buFont typeface="Arial" panose="020B0604020202020204" pitchFamily="34" charset="0"/>
              <a:buNone/>
              <a:defRPr sz="1500" b="0"/>
            </a:lvl1pPr>
          </a:lstStyle>
          <a:p>
            <a:pPr lvl="0"/>
            <a:r>
              <a:rPr lang="en-US" dirty="0"/>
              <a:t>Click to edit</a:t>
            </a:r>
          </a:p>
        </p:txBody>
      </p:sp>
      <p:sp>
        <p:nvSpPr>
          <p:cNvPr id="26" name="Text Placeholder 3">
            <a:extLst>
              <a:ext uri="{FF2B5EF4-FFF2-40B4-BE49-F238E27FC236}">
                <a16:creationId xmlns:a16="http://schemas.microsoft.com/office/drawing/2014/main" id="{D197E88C-0BB2-C64B-90C6-7FEB4CEAAAA6}"/>
              </a:ext>
            </a:extLst>
          </p:cNvPr>
          <p:cNvSpPr>
            <a:spLocks noGrp="1"/>
          </p:cNvSpPr>
          <p:nvPr>
            <p:ph type="body" sz="quarter" idx="38" hasCustomPrompt="1"/>
          </p:nvPr>
        </p:nvSpPr>
        <p:spPr>
          <a:xfrm>
            <a:off x="2133683" y="3898710"/>
            <a:ext cx="1412288" cy="519636"/>
          </a:xfrm>
        </p:spPr>
        <p:txBody>
          <a:bodyPr/>
          <a:lstStyle>
            <a:lvl1pPr marL="0" indent="0">
              <a:buNone/>
              <a:defRPr sz="3667" b="1">
                <a:solidFill>
                  <a:srgbClr val="C8102E"/>
                </a:solidFill>
              </a:defRPr>
            </a:lvl1pPr>
          </a:lstStyle>
          <a:p>
            <a:pPr lvl="0"/>
            <a:r>
              <a:rPr lang="en-US" dirty="0"/>
              <a:t>edit</a:t>
            </a:r>
          </a:p>
        </p:txBody>
      </p:sp>
    </p:spTree>
    <p:extLst>
      <p:ext uri="{BB962C8B-B14F-4D97-AF65-F5344CB8AC3E}">
        <p14:creationId xmlns:p14="http://schemas.microsoft.com/office/powerpoint/2010/main" val="3588914982"/>
      </p:ext>
    </p:extLst>
  </p:cSld>
  <p:clrMapOvr>
    <a:masterClrMapping/>
  </p:clrMapOvr>
  <p:transition>
    <p:fade/>
  </p:transition>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ub, bullets">
    <p:bg>
      <p:bgPr>
        <a:solidFill>
          <a:schemeClr val="bg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605367" y="1713179"/>
            <a:ext cx="10981267" cy="4169411"/>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8"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7" name="Text Placeholder 3">
            <a:extLst>
              <a:ext uri="{FF2B5EF4-FFF2-40B4-BE49-F238E27FC236}">
                <a16:creationId xmlns:a16="http://schemas.microsoft.com/office/drawing/2014/main" id="{7EBCD416-E180-4844-AE7C-E86754B55E25}"/>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Slide Number Placeholder 5">
            <a:extLst>
              <a:ext uri="{FF2B5EF4-FFF2-40B4-BE49-F238E27FC236}">
                <a16:creationId xmlns:a16="http://schemas.microsoft.com/office/drawing/2014/main" id="{CD2F08FA-1E8F-464B-8CF2-AA480329BCCB}"/>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chemeClr val="accent1"/>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426679559"/>
      </p:ext>
    </p:extLst>
  </p:cSld>
  <p:clrMapOvr>
    <a:masterClrMapping/>
  </p:clrMapOvr>
  <p:transition>
    <p:fade/>
  </p:transition>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ub, header, bullets">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5367" y="1713180"/>
            <a:ext cx="10981267" cy="45550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lgn="l" rtl="0" eaLnBrk="0" fontAlgn="base" hangingPunct="0">
              <a:lnSpc>
                <a:spcPct val="110000"/>
              </a:lnSpc>
              <a:spcBef>
                <a:spcPts val="0"/>
              </a:spcBef>
              <a:spcAft>
                <a:spcPct val="0"/>
              </a:spcAft>
              <a:buClr>
                <a:schemeClr val="tx1"/>
              </a:buClr>
              <a:buSzPct val="100000"/>
              <a:buFont typeface="Arial" pitchFamily="-65" charset="0"/>
              <a:buNone/>
              <a:defRPr lang="en-US" sz="2917" b="1" dirty="0" smtClean="0">
                <a:solidFill>
                  <a:srgbClr val="000000"/>
                </a:solidFill>
                <a:latin typeface="+mn-lt"/>
                <a:ea typeface="Arial Unicode MS" pitchFamily="-65" charset="0"/>
                <a:cs typeface="Arial Unicode MS" pitchFamily="-65" charset="0"/>
                <a:sym typeface="Arial" pitchFamily="-65" charset="0"/>
              </a:defRPr>
            </a:lvl1pPr>
            <a:lvl2pPr algn="l" rtl="0" eaLnBrk="0" fontAlgn="base" hangingPunct="0">
              <a:lnSpc>
                <a:spcPct val="110000"/>
              </a:lnSpc>
              <a:spcBef>
                <a:spcPts val="0"/>
              </a:spcBef>
              <a:spcAft>
                <a:spcPct val="0"/>
              </a:spcAft>
              <a:buClr>
                <a:schemeClr val="tx1"/>
              </a:buClr>
              <a:buSzPct val="100000"/>
              <a:buFont typeface="Arial" pitchFamily="-65" charset="0"/>
              <a:defRPr lang="en-US" sz="2000" dirty="0" smtClean="0">
                <a:solidFill>
                  <a:schemeClr val="tx1"/>
                </a:solidFill>
                <a:latin typeface="+mn-lt"/>
                <a:ea typeface="Arial Unicode MS" pitchFamily="-65" charset="0"/>
                <a:cs typeface="Arial Unicode MS" pitchFamily="-65" charset="0"/>
                <a:sym typeface="Arial" pitchFamily="-65" charset="0"/>
              </a:defRPr>
            </a:lvl2pPr>
            <a:lvl3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3pPr>
            <a:lvl4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4pPr>
            <a:lvl5pPr algn="l" rtl="0" eaLnBrk="0" fontAlgn="base" hangingPunct="0">
              <a:lnSpc>
                <a:spcPct val="110000"/>
              </a:lnSpc>
              <a:spcBef>
                <a:spcPts val="0"/>
              </a:spcBef>
              <a:spcAft>
                <a:spcPct val="0"/>
              </a:spcAft>
              <a:buClr>
                <a:schemeClr val="tx1"/>
              </a:buClr>
              <a:buSzPct val="100000"/>
              <a:buFont typeface="Arial" pitchFamily="-65" charset="0"/>
              <a:defRPr lang="en-US" sz="1800" dirty="0">
                <a:solidFill>
                  <a:schemeClr val="tx1"/>
                </a:solidFill>
                <a:latin typeface="+mn-lt"/>
                <a:ea typeface="Arial Unicode MS" pitchFamily="-65" charset="0"/>
                <a:cs typeface="Arial Unicode MS" pitchFamily="-65" charset="0"/>
                <a:sym typeface="Arial" pitchFamily="-65" charset="0"/>
              </a:defRPr>
            </a:lvl5pPr>
          </a:lstStyle>
          <a:p>
            <a:pPr lvl="0"/>
            <a:r>
              <a:rPr lang="en-US"/>
              <a:t>Edit Master text styles</a:t>
            </a:r>
          </a:p>
        </p:txBody>
      </p:sp>
      <p:sp>
        <p:nvSpPr>
          <p:cNvPr id="9" name="Text Placeholder 8"/>
          <p:cNvSpPr>
            <a:spLocks noGrp="1"/>
          </p:cNvSpPr>
          <p:nvPr>
            <p:ph type="body" sz="quarter" idx="11"/>
          </p:nvPr>
        </p:nvSpPr>
        <p:spPr>
          <a:xfrm>
            <a:off x="605367" y="2427290"/>
            <a:ext cx="10981267" cy="3455299"/>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7"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18"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C43E0D67-8D13-E647-B59C-D9F54B974EBC}"/>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0" name="Slide Number Placeholder 5">
            <a:extLst>
              <a:ext uri="{FF2B5EF4-FFF2-40B4-BE49-F238E27FC236}">
                <a16:creationId xmlns:a16="http://schemas.microsoft.com/office/drawing/2014/main" id="{0A64133D-2D1C-0346-ACC5-4AF1B97E9A2F}"/>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4270768285"/>
      </p:ext>
    </p:extLst>
  </p:cSld>
  <p:clrMapOvr>
    <a:masterClrMapping/>
  </p:clrMapOvr>
  <p:transition>
    <p:fade/>
  </p:transition>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ub, chart info">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5367" y="1995397"/>
            <a:ext cx="10981267" cy="307777"/>
          </a:xfrm>
          <a:noFill/>
          <a:ln w="12700">
            <a:noFill/>
            <a:miter lim="800000"/>
            <a:headEnd/>
            <a:tailEnd/>
          </a:ln>
        </p:spPr>
        <p:txBody>
          <a:bodyPr vert="horz" wrap="square" lIns="0" tIns="0" rIns="0" bIns="0" numCol="1" anchor="t" anchorCtr="0" compatLnSpc="1">
            <a:prstTxWarp prst="textNoShape">
              <a:avLst/>
            </a:prstTxWarp>
            <a:spAutoFit/>
          </a:bodyPr>
          <a:lstStyle>
            <a:lvl1pPr marL="0" indent="0" algn="l" rtl="0" eaLnBrk="0" fontAlgn="base" hangingPunct="0">
              <a:lnSpc>
                <a:spcPct val="100000"/>
              </a:lnSpc>
              <a:spcBef>
                <a:spcPts val="0"/>
              </a:spcBef>
              <a:spcAft>
                <a:spcPct val="0"/>
              </a:spcAft>
              <a:buClr>
                <a:schemeClr val="tx1"/>
              </a:buClr>
              <a:buSzPct val="100000"/>
              <a:buFont typeface="Arial" pitchFamily="-65" charset="0"/>
              <a:buNone/>
              <a:defRPr lang="en-US" sz="2000" dirty="0" smtClean="0">
                <a:solidFill>
                  <a:srgbClr val="595959"/>
                </a:solidFill>
                <a:latin typeface="+mn-lt"/>
                <a:ea typeface="Arial Unicode MS" pitchFamily="-65" charset="0"/>
                <a:cs typeface="Arial Unicode MS" pitchFamily="-65" charset="0"/>
                <a:sym typeface="Arial" pitchFamily="-65" charset="0"/>
              </a:defRPr>
            </a:lvl1pPr>
            <a:lvl2pPr algn="l" rtl="0" eaLnBrk="0" fontAlgn="base" hangingPunct="0">
              <a:lnSpc>
                <a:spcPct val="110000"/>
              </a:lnSpc>
              <a:spcBef>
                <a:spcPts val="0"/>
              </a:spcBef>
              <a:spcAft>
                <a:spcPct val="0"/>
              </a:spcAft>
              <a:buClr>
                <a:schemeClr val="tx1"/>
              </a:buClr>
              <a:buSzPct val="100000"/>
              <a:buFont typeface="Arial" pitchFamily="-65" charset="0"/>
              <a:defRPr lang="en-US" sz="2000" dirty="0" smtClean="0">
                <a:solidFill>
                  <a:schemeClr val="tx1"/>
                </a:solidFill>
                <a:latin typeface="+mn-lt"/>
                <a:ea typeface="Arial Unicode MS" pitchFamily="-65" charset="0"/>
                <a:cs typeface="Arial Unicode MS" pitchFamily="-65" charset="0"/>
                <a:sym typeface="Arial" pitchFamily="-65" charset="0"/>
              </a:defRPr>
            </a:lvl2pPr>
            <a:lvl3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3pPr>
            <a:lvl4pPr algn="l" rtl="0" eaLnBrk="0" fontAlgn="base" hangingPunct="0">
              <a:lnSpc>
                <a:spcPct val="110000"/>
              </a:lnSpc>
              <a:spcBef>
                <a:spcPts val="0"/>
              </a:spcBef>
              <a:spcAft>
                <a:spcPct val="0"/>
              </a:spcAft>
              <a:buClr>
                <a:schemeClr val="tx1"/>
              </a:buClr>
              <a:buSzPct val="100000"/>
              <a:buFont typeface="Arial" pitchFamily="-65" charset="0"/>
              <a:defRPr lang="en-US" sz="1800" dirty="0" smtClean="0">
                <a:solidFill>
                  <a:schemeClr val="tx1"/>
                </a:solidFill>
                <a:latin typeface="+mn-lt"/>
                <a:ea typeface="Arial Unicode MS" pitchFamily="-65" charset="0"/>
                <a:cs typeface="Arial Unicode MS" pitchFamily="-65" charset="0"/>
                <a:sym typeface="Arial" pitchFamily="-65" charset="0"/>
              </a:defRPr>
            </a:lvl4pPr>
            <a:lvl5pPr algn="l" rtl="0" eaLnBrk="0" fontAlgn="base" hangingPunct="0">
              <a:lnSpc>
                <a:spcPct val="110000"/>
              </a:lnSpc>
              <a:spcBef>
                <a:spcPts val="0"/>
              </a:spcBef>
              <a:spcAft>
                <a:spcPct val="0"/>
              </a:spcAft>
              <a:buClr>
                <a:schemeClr val="tx1"/>
              </a:buClr>
              <a:buSzPct val="100000"/>
              <a:buFont typeface="Arial" pitchFamily="-65" charset="0"/>
              <a:defRPr lang="en-US" sz="1800" dirty="0">
                <a:solidFill>
                  <a:schemeClr val="tx1"/>
                </a:solidFill>
                <a:latin typeface="+mn-lt"/>
                <a:ea typeface="Arial Unicode MS" pitchFamily="-65" charset="0"/>
                <a:cs typeface="Arial Unicode MS" pitchFamily="-65" charset="0"/>
                <a:sym typeface="Arial" pitchFamily="-65" charset="0"/>
              </a:defRPr>
            </a:lvl5pPr>
          </a:lstStyle>
          <a:p>
            <a:pPr lvl="0"/>
            <a:r>
              <a:rPr lang="en-US" dirty="0"/>
              <a:t>Edit Master text styles</a:t>
            </a:r>
          </a:p>
        </p:txBody>
      </p:sp>
      <p:sp>
        <p:nvSpPr>
          <p:cNvPr id="13"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t>
            </a:r>
            <a:r>
              <a:rPr lang="en-US" sz="1000">
                <a:solidFill>
                  <a:srgbClr val="595959"/>
                </a:solidFill>
              </a:rPr>
              <a:t>add footnote</a:t>
            </a:r>
            <a:endParaRPr lang="en-US" sz="1000" dirty="0">
              <a:solidFill>
                <a:srgbClr val="595959"/>
              </a:solidFill>
            </a:endParaRPr>
          </a:p>
        </p:txBody>
      </p:sp>
      <p:sp>
        <p:nvSpPr>
          <p:cNvPr id="15"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a:t>Click to edit Master title style</a:t>
            </a:r>
            <a:endParaRPr lang="en-US" dirty="0"/>
          </a:p>
        </p:txBody>
      </p:sp>
      <p:sp>
        <p:nvSpPr>
          <p:cNvPr id="16"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7" name="Text Placeholder 3">
            <a:extLst>
              <a:ext uri="{FF2B5EF4-FFF2-40B4-BE49-F238E27FC236}">
                <a16:creationId xmlns:a16="http://schemas.microsoft.com/office/drawing/2014/main" id="{D0A5A7B7-A1D0-FE41-896A-B621B4C61E68}"/>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8" name="Slide Number Placeholder 5">
            <a:extLst>
              <a:ext uri="{FF2B5EF4-FFF2-40B4-BE49-F238E27FC236}">
                <a16:creationId xmlns:a16="http://schemas.microsoft.com/office/drawing/2014/main" id="{B41FA18F-BFAE-2448-8409-F510492417B1}"/>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536118710"/>
      </p:ext>
    </p:extLst>
  </p:cSld>
  <p:clrMapOvr>
    <a:masterClrMapping/>
  </p:clrMapOvr>
  <p:transition>
    <p:fade/>
  </p:transition>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ub, LEFT HALF bullets">
    <p:bg>
      <p:bgPr>
        <a:solidFill>
          <a:schemeClr val="bg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605368" y="1712918"/>
            <a:ext cx="5401733" cy="4169673"/>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5"/>
          </p:nvPr>
        </p:nvSpPr>
        <p:spPr>
          <a:xfrm>
            <a:off x="6185648" y="1712916"/>
            <a:ext cx="5401733" cy="4169675"/>
          </a:xfrm>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9"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4"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Text Placeholder 3">
            <a:extLst>
              <a:ext uri="{FF2B5EF4-FFF2-40B4-BE49-F238E27FC236}">
                <a16:creationId xmlns:a16="http://schemas.microsoft.com/office/drawing/2014/main" id="{635EB5D6-23EB-F942-95D9-91F16E09314E}"/>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69BB66B1-42BD-844E-9A1C-DD527D708EC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3848039379"/>
      </p:ext>
    </p:extLst>
  </p:cSld>
  <p:clrMapOvr>
    <a:masterClrMapping/>
  </p:clrMapOvr>
  <p:transition>
    <p:fade/>
  </p:transition>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io layout">
    <p:bg>
      <p:bgPr>
        <a:solidFill>
          <a:schemeClr val="bg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605368" y="1712918"/>
            <a:ext cx="5401733" cy="4169673"/>
          </a:xfrm>
        </p:spPr>
        <p:txBody>
          <a:bodyPr/>
          <a:lstStyle>
            <a:lvl1pPr marL="0" indent="0">
              <a:buNone/>
              <a:defRPr>
                <a:solidFill>
                  <a:srgbClr val="595959"/>
                </a:solidFill>
              </a:defRPr>
            </a:lvl1pPr>
            <a:lvl2pPr marL="217156" indent="0">
              <a:buNone/>
              <a:defRPr>
                <a:solidFill>
                  <a:srgbClr val="595959"/>
                </a:solidFill>
              </a:defRPr>
            </a:lvl2pPr>
            <a:lvl3pPr marL="530318" indent="0">
              <a:buNone/>
              <a:defRPr>
                <a:solidFill>
                  <a:srgbClr val="595959"/>
                </a:solidFill>
              </a:defRPr>
            </a:lvl3pPr>
            <a:lvl4pPr marL="896054" indent="0">
              <a:buNone/>
              <a:defRPr>
                <a:solidFill>
                  <a:srgbClr val="595959"/>
                </a:solidFill>
              </a:defRPr>
            </a:lvl4pPr>
            <a:lvl5pPr marL="1296745" indent="0">
              <a:buNone/>
              <a:defRPr>
                <a:solidFill>
                  <a:srgbClr val="595959"/>
                </a:solidFill>
              </a:defRPr>
            </a:lvl5pPr>
          </a:lstStyle>
          <a:p>
            <a:pPr lvl="0"/>
            <a:r>
              <a:rPr lang="en-US" dirty="0"/>
              <a:t>Edit Master text styles</a:t>
            </a:r>
          </a:p>
        </p:txBody>
      </p:sp>
      <p:sp>
        <p:nvSpPr>
          <p:cNvPr id="19"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4" name="Title 1"/>
          <p:cNvSpPr>
            <a:spLocks noGrp="1"/>
          </p:cNvSpPr>
          <p:nvPr>
            <p:ph type="title"/>
          </p:nvPr>
        </p:nvSpPr>
        <p:spPr>
          <a:xfrm>
            <a:off x="605369" y="378459"/>
            <a:ext cx="5490633" cy="577081"/>
          </a:xfrm>
        </p:spPr>
        <p:txBody>
          <a:bodyPr/>
          <a:lstStyle>
            <a:lvl1pPr>
              <a:defRPr kern="1500" spc="-84" baseline="0">
                <a:solidFill>
                  <a:schemeClr val="tx1"/>
                </a:solidFill>
              </a:defRPr>
            </a:lvl1pPr>
          </a:lstStyle>
          <a:p>
            <a:r>
              <a:rPr lang="en-US" dirty="0"/>
              <a:t>Click to edit Master title</a:t>
            </a:r>
          </a:p>
        </p:txBody>
      </p:sp>
      <p:sp>
        <p:nvSpPr>
          <p:cNvPr id="10" name="Text Placeholder 3">
            <a:extLst>
              <a:ext uri="{FF2B5EF4-FFF2-40B4-BE49-F238E27FC236}">
                <a16:creationId xmlns:a16="http://schemas.microsoft.com/office/drawing/2014/main" id="{635EB5D6-23EB-F942-95D9-91F16E09314E}"/>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69BB66B1-42BD-844E-9A1C-DD527D708EC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9" name="Content Placeholder 30">
            <a:extLst>
              <a:ext uri="{FF2B5EF4-FFF2-40B4-BE49-F238E27FC236}">
                <a16:creationId xmlns:a16="http://schemas.microsoft.com/office/drawing/2014/main" id="{37E9AC5D-F6EB-CE40-9936-5793341DCC66}"/>
              </a:ext>
            </a:extLst>
          </p:cNvPr>
          <p:cNvSpPr>
            <a:spLocks noGrp="1"/>
          </p:cNvSpPr>
          <p:nvPr>
            <p:ph sz="quarter" idx="18"/>
          </p:nvPr>
        </p:nvSpPr>
        <p:spPr>
          <a:xfrm>
            <a:off x="6462525" y="793998"/>
            <a:ext cx="5136961" cy="5136216"/>
          </a:xfrm>
        </p:spPr>
        <p:txBody>
          <a:bodyPr/>
          <a:lstStyle/>
          <a:p>
            <a:endParaRPr lang="en-US" dirty="0"/>
          </a:p>
        </p:txBody>
      </p:sp>
      <p:sp>
        <p:nvSpPr>
          <p:cNvPr id="18" name="Text Placeholder 4">
            <a:extLst>
              <a:ext uri="{FF2B5EF4-FFF2-40B4-BE49-F238E27FC236}">
                <a16:creationId xmlns:a16="http://schemas.microsoft.com/office/drawing/2014/main" id="{9F61B276-111F-0F49-AA22-140F5A6A7DE0}"/>
              </a:ext>
            </a:extLst>
          </p:cNvPr>
          <p:cNvSpPr>
            <a:spLocks noGrp="1"/>
          </p:cNvSpPr>
          <p:nvPr>
            <p:ph type="body" sz="quarter" idx="10"/>
          </p:nvPr>
        </p:nvSpPr>
        <p:spPr>
          <a:xfrm>
            <a:off x="605369" y="1019041"/>
            <a:ext cx="4605065"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dirty="0"/>
              <a:t>Edit Master text styles</a:t>
            </a:r>
          </a:p>
        </p:txBody>
      </p:sp>
    </p:spTree>
    <p:extLst>
      <p:ext uri="{BB962C8B-B14F-4D97-AF65-F5344CB8AC3E}">
        <p14:creationId xmlns:p14="http://schemas.microsoft.com/office/powerpoint/2010/main" val="2511604116"/>
      </p:ext>
    </p:extLst>
  </p:cSld>
  <p:clrMapOvr>
    <a:masterClrMapping/>
  </p:clrMapOvr>
  <p:transition>
    <p:fade/>
  </p:transition>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ub, RIGHT 2/3">
    <p:bg>
      <p:bgPr>
        <a:solidFill>
          <a:schemeClr val="bg1"/>
        </a:solidFill>
        <a:effectLst/>
      </p:bgPr>
    </p:bg>
    <p:spTree>
      <p:nvGrpSpPr>
        <p:cNvPr id="1" name=""/>
        <p:cNvGrpSpPr/>
        <p:nvPr/>
      </p:nvGrpSpPr>
      <p:grpSpPr>
        <a:xfrm>
          <a:off x="0" y="0"/>
          <a:ext cx="0" cy="0"/>
          <a:chOff x="0" y="0"/>
          <a:chExt cx="0" cy="0"/>
        </a:xfrm>
      </p:grpSpPr>
      <p:sp>
        <p:nvSpPr>
          <p:cNvPr id="31"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7" name="Content Placeholder 11"/>
          <p:cNvSpPr>
            <a:spLocks noGrp="1"/>
          </p:cNvSpPr>
          <p:nvPr>
            <p:ph sz="quarter" idx="26"/>
          </p:nvPr>
        </p:nvSpPr>
        <p:spPr>
          <a:xfrm>
            <a:off x="4338919" y="1684693"/>
            <a:ext cx="7247715" cy="4197897"/>
          </a:xfrm>
        </p:spPr>
        <p:txBody>
          <a:bodyPr/>
          <a:lstStyle>
            <a:lvl1pPr marL="0" indent="0">
              <a:buNone/>
              <a:defRPr sz="2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7"/>
          <p:cNvSpPr>
            <a:spLocks noGrp="1"/>
          </p:cNvSpPr>
          <p:nvPr>
            <p:ph type="body" sz="quarter" idx="27" hasCustomPrompt="1"/>
          </p:nvPr>
        </p:nvSpPr>
        <p:spPr>
          <a:xfrm>
            <a:off x="614894" y="1712918"/>
            <a:ext cx="3499908" cy="4169673"/>
          </a:xfrm>
        </p:spPr>
        <p:txBody>
          <a:bodyPr/>
          <a:lstStyle>
            <a:lvl1pPr>
              <a:defRPr sz="2084">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dirty="0"/>
              <a:t>Edit Master text styles</a:t>
            </a:r>
          </a:p>
        </p:txBody>
      </p:sp>
      <p:sp>
        <p:nvSpPr>
          <p:cNvPr id="19"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20"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8DE20B1F-CDF1-1941-84C9-8E4220817362}"/>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0" name="Slide Number Placeholder 5">
            <a:extLst>
              <a:ext uri="{FF2B5EF4-FFF2-40B4-BE49-F238E27FC236}">
                <a16:creationId xmlns:a16="http://schemas.microsoft.com/office/drawing/2014/main" id="{21FC9022-20E5-2E43-BCD7-3B00E6A74844}"/>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2453648055"/>
      </p:ext>
    </p:extLst>
  </p:cSld>
  <p:clrMapOvr>
    <a:masterClrMapping/>
  </p:clrMapOvr>
  <p:transition>
    <p:fade/>
  </p:transition>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sub, RIGHT 2/3">
    <p:bg>
      <p:bgPr>
        <a:solidFill>
          <a:schemeClr val="bg1"/>
        </a:solidFill>
        <a:effectLst/>
      </p:bgPr>
    </p:bg>
    <p:spTree>
      <p:nvGrpSpPr>
        <p:cNvPr id="1" name=""/>
        <p:cNvGrpSpPr/>
        <p:nvPr/>
      </p:nvGrpSpPr>
      <p:grpSpPr>
        <a:xfrm>
          <a:off x="0" y="0"/>
          <a:ext cx="0" cy="0"/>
          <a:chOff x="0" y="0"/>
          <a:chExt cx="0" cy="0"/>
        </a:xfrm>
      </p:grpSpPr>
      <p:sp>
        <p:nvSpPr>
          <p:cNvPr id="31"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9" name="Title 1"/>
          <p:cNvSpPr>
            <a:spLocks noGrp="1"/>
          </p:cNvSpPr>
          <p:nvPr>
            <p:ph type="title"/>
          </p:nvPr>
        </p:nvSpPr>
        <p:spPr>
          <a:xfrm>
            <a:off x="605367" y="378459"/>
            <a:ext cx="10981267" cy="577081"/>
          </a:xfrm>
        </p:spPr>
        <p:txBody>
          <a:bodyPr/>
          <a:lstStyle>
            <a:lvl1pPr>
              <a:defRPr kern="1500" spc="-84" baseline="0">
                <a:solidFill>
                  <a:schemeClr val="tx1"/>
                </a:solidFill>
              </a:defRPr>
            </a:lvl1pPr>
          </a:lstStyle>
          <a:p>
            <a:r>
              <a:rPr lang="en-US" dirty="0"/>
              <a:t>Click to edit Master title style</a:t>
            </a:r>
          </a:p>
        </p:txBody>
      </p:sp>
      <p:sp>
        <p:nvSpPr>
          <p:cNvPr id="20"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8" name="Text Placeholder 3">
            <a:extLst>
              <a:ext uri="{FF2B5EF4-FFF2-40B4-BE49-F238E27FC236}">
                <a16:creationId xmlns:a16="http://schemas.microsoft.com/office/drawing/2014/main" id="{8DE20B1F-CDF1-1941-84C9-8E4220817362}"/>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0" name="Slide Number Placeholder 5">
            <a:extLst>
              <a:ext uri="{FF2B5EF4-FFF2-40B4-BE49-F238E27FC236}">
                <a16:creationId xmlns:a16="http://schemas.microsoft.com/office/drawing/2014/main" id="{21FC9022-20E5-2E43-BCD7-3B00E6A74844}"/>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1" name="Slide Number Placeholder 5">
            <a:extLst>
              <a:ext uri="{FF2B5EF4-FFF2-40B4-BE49-F238E27FC236}">
                <a16:creationId xmlns:a16="http://schemas.microsoft.com/office/drawing/2014/main" id="{A1F18C78-6B4E-4741-AC78-006AA2AF011E}"/>
              </a:ext>
            </a:extLst>
          </p:cNvPr>
          <p:cNvSpPr txBox="1">
            <a:spLocks/>
          </p:cNvSpPr>
          <p:nvPr userDrawn="1"/>
        </p:nvSpPr>
        <p:spPr>
          <a:xfrm>
            <a:off x="24794282" y="6424786"/>
            <a:ext cx="379679" cy="333375"/>
          </a:xfrm>
          <a:prstGeom prst="rect">
            <a:avLst/>
          </a:prstGeom>
        </p:spPr>
        <p:txBody>
          <a:bodyPr vert="horz" lIns="76200" tIns="38100" rIns="76200" bIns="38100" rtlCol="0" anchor="ctr"/>
          <a:lstStyle>
            <a:defPPr>
              <a:defRPr lang="en-US"/>
            </a:defPPr>
            <a:lvl1pPr algn="r" defTabSz="730213" rtl="0" fontAlgn="base">
              <a:spcBef>
                <a:spcPct val="50000"/>
              </a:spcBef>
              <a:spcAft>
                <a:spcPct val="0"/>
              </a:spcAft>
              <a:defRPr sz="960" kern="1200">
                <a:solidFill>
                  <a:srgbClr val="C8102E"/>
                </a:solidFill>
                <a:latin typeface="Arial" pitchFamily="-65" charset="0"/>
                <a:ea typeface="Arial Unicode MS" pitchFamily="-65" charset="0"/>
                <a:cs typeface="Arial Unicode MS" pitchFamily="-65" charset="0"/>
              </a:defRPr>
            </a:lvl1pPr>
            <a:lvl2pPr marL="730213" indent="-273036"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2pPr>
            <a:lvl3pPr marL="1462015" indent="-547661"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3pPr>
            <a:lvl4pPr marL="2193816" indent="-822285"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4pPr>
            <a:lvl5pPr marL="2925617" indent="-1096908" algn="l" defTabSz="730213" rtl="0" fontAlgn="base">
              <a:spcBef>
                <a:spcPct val="50000"/>
              </a:spcBef>
              <a:spcAft>
                <a:spcPct val="0"/>
              </a:spcAft>
              <a:defRPr sz="3000" kern="1200">
                <a:solidFill>
                  <a:schemeClr val="tx1"/>
                </a:solidFill>
                <a:latin typeface="Arial" pitchFamily="-65" charset="0"/>
                <a:ea typeface="Arial Unicode MS" pitchFamily="-65" charset="0"/>
                <a:cs typeface="Arial Unicode MS" pitchFamily="-65" charset="0"/>
              </a:defRPr>
            </a:lvl5pPr>
            <a:lvl6pPr marL="2285886"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6pPr>
            <a:lvl7pPr marL="2743063"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7pPr>
            <a:lvl8pPr marL="3200240"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8pPr>
            <a:lvl9pPr marL="3657417" algn="l" defTabSz="457177" rtl="0" eaLnBrk="1" latinLnBrk="0" hangingPunct="1">
              <a:defRPr sz="3000" kern="1200">
                <a:solidFill>
                  <a:schemeClr val="tx1"/>
                </a:solidFill>
                <a:latin typeface="Arial" pitchFamily="-65" charset="0"/>
                <a:ea typeface="Arial Unicode MS" pitchFamily="-65" charset="0"/>
                <a:cs typeface="Arial Unicode MS" pitchFamily="-65" charset="0"/>
              </a:defRPr>
            </a:lvl9pPr>
          </a:lstStyle>
          <a:p>
            <a:fld id="{AD816501-AAE5-214E-B100-00C3DC5F5E3F}" type="slidenum">
              <a:rPr lang="en-US" sz="800" smtClean="0"/>
              <a:pPr/>
              <a:t>‹#›</a:t>
            </a:fld>
            <a:endParaRPr lang="en-US" sz="800" dirty="0"/>
          </a:p>
        </p:txBody>
      </p:sp>
      <p:sp>
        <p:nvSpPr>
          <p:cNvPr id="23" name="Picture Placeholder 2">
            <a:extLst>
              <a:ext uri="{FF2B5EF4-FFF2-40B4-BE49-F238E27FC236}">
                <a16:creationId xmlns:a16="http://schemas.microsoft.com/office/drawing/2014/main" id="{02648577-FAC1-4B4E-BFCD-47D88E7BA13C}"/>
              </a:ext>
            </a:extLst>
          </p:cNvPr>
          <p:cNvSpPr>
            <a:spLocks noGrp="1"/>
          </p:cNvSpPr>
          <p:nvPr>
            <p:ph type="pic" sz="quarter" idx="33"/>
          </p:nvPr>
        </p:nvSpPr>
        <p:spPr>
          <a:xfrm>
            <a:off x="608012" y="1684695"/>
            <a:ext cx="3513667" cy="4197897"/>
          </a:xfrm>
        </p:spPr>
        <p:txBody>
          <a:bodyPr/>
          <a:lstStyle/>
          <a:p>
            <a:endParaRPr lang="en-US" dirty="0"/>
          </a:p>
        </p:txBody>
      </p:sp>
      <p:sp>
        <p:nvSpPr>
          <p:cNvPr id="24" name="Text Placeholder 4">
            <a:extLst>
              <a:ext uri="{FF2B5EF4-FFF2-40B4-BE49-F238E27FC236}">
                <a16:creationId xmlns:a16="http://schemas.microsoft.com/office/drawing/2014/main" id="{88000DC0-46E4-F848-8F95-4855A6A28DFB}"/>
              </a:ext>
            </a:extLst>
          </p:cNvPr>
          <p:cNvSpPr>
            <a:spLocks noGrp="1"/>
          </p:cNvSpPr>
          <p:nvPr>
            <p:ph type="body" sz="quarter" idx="34"/>
          </p:nvPr>
        </p:nvSpPr>
        <p:spPr>
          <a:xfrm>
            <a:off x="4339168" y="1684075"/>
            <a:ext cx="7254875" cy="4197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1957703"/>
      </p:ext>
    </p:extLst>
  </p:cSld>
  <p:clrMapOvr>
    <a:masterClrMapping/>
  </p:clrMapOvr>
  <p:transition>
    <p:fade/>
  </p:transition>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ub, RIGHT HALF bullets">
    <p:bg>
      <p:bgPr>
        <a:solidFill>
          <a:schemeClr val="bg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6184900" y="1712918"/>
            <a:ext cx="5401733" cy="4169673"/>
          </a:xfrm>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1"/>
          <p:cNvSpPr>
            <a:spLocks noGrp="1"/>
          </p:cNvSpPr>
          <p:nvPr>
            <p:ph sz="quarter" idx="15"/>
          </p:nvPr>
        </p:nvSpPr>
        <p:spPr>
          <a:xfrm>
            <a:off x="605368" y="1712917"/>
            <a:ext cx="5401733" cy="4169673"/>
          </a:xfrm>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Text Placeholder 3">
            <a:extLst>
              <a:ext uri="{FF2B5EF4-FFF2-40B4-BE49-F238E27FC236}">
                <a16:creationId xmlns:a16="http://schemas.microsoft.com/office/drawing/2014/main" id="{B00874CD-4B55-8843-A4E7-1C142C41B486}"/>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2" name="Slide Number Placeholder 5">
            <a:extLst>
              <a:ext uri="{FF2B5EF4-FFF2-40B4-BE49-F238E27FC236}">
                <a16:creationId xmlns:a16="http://schemas.microsoft.com/office/drawing/2014/main" id="{9B3353BE-A15E-634D-8EF1-933EF56AA866}"/>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9" name="Title 1">
            <a:extLst>
              <a:ext uri="{FF2B5EF4-FFF2-40B4-BE49-F238E27FC236}">
                <a16:creationId xmlns:a16="http://schemas.microsoft.com/office/drawing/2014/main" id="{E828FD4B-D725-0F4E-A919-F9E505C0109C}"/>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343415306"/>
      </p:ext>
    </p:extLst>
  </p:cSld>
  <p:clrMapOvr>
    <a:masterClrMapping/>
  </p:clrMapOvr>
  <p:transition>
    <p:fade/>
  </p:transition>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sub, RIGHT HALF bullets">
    <p:bg>
      <p:bgPr>
        <a:solidFill>
          <a:schemeClr val="bg1"/>
        </a:solidFill>
        <a:effectLst/>
      </p:bgPr>
    </p:bg>
    <p:spTree>
      <p:nvGrpSpPr>
        <p:cNvPr id="1" name=""/>
        <p:cNvGrpSpPr/>
        <p:nvPr/>
      </p:nvGrpSpPr>
      <p:grpSpPr>
        <a:xfrm>
          <a:off x="0" y="0"/>
          <a:ext cx="0" cy="0"/>
          <a:chOff x="0" y="0"/>
          <a:chExt cx="0" cy="0"/>
        </a:xfrm>
      </p:grpSpPr>
      <p:sp>
        <p:nvSpPr>
          <p:cNvPr id="18" name="Text Placeholder 19"/>
          <p:cNvSpPr>
            <a:spLocks noGrp="1"/>
          </p:cNvSpPr>
          <p:nvPr>
            <p:ph type="body" sz="quarter" idx="16"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0" name="Text Placeholder 3">
            <a:extLst>
              <a:ext uri="{FF2B5EF4-FFF2-40B4-BE49-F238E27FC236}">
                <a16:creationId xmlns:a16="http://schemas.microsoft.com/office/drawing/2014/main" id="{B00874CD-4B55-8843-A4E7-1C142C41B486}"/>
              </a:ext>
            </a:extLst>
          </p:cNvPr>
          <p:cNvSpPr>
            <a:spLocks noGrp="1"/>
          </p:cNvSpPr>
          <p:nvPr>
            <p:ph type="body" sz="quarter" idx="17"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2" name="Slide Number Placeholder 5">
            <a:extLst>
              <a:ext uri="{FF2B5EF4-FFF2-40B4-BE49-F238E27FC236}">
                <a16:creationId xmlns:a16="http://schemas.microsoft.com/office/drawing/2014/main" id="{9B3353BE-A15E-634D-8EF1-933EF56AA866}"/>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9" name="Title 1">
            <a:extLst>
              <a:ext uri="{FF2B5EF4-FFF2-40B4-BE49-F238E27FC236}">
                <a16:creationId xmlns:a16="http://schemas.microsoft.com/office/drawing/2014/main" id="{E828FD4B-D725-0F4E-A919-F9E505C0109C}"/>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
        <p:nvSpPr>
          <p:cNvPr id="13" name="Rectangle 12">
            <a:extLst>
              <a:ext uri="{FF2B5EF4-FFF2-40B4-BE49-F238E27FC236}">
                <a16:creationId xmlns:a16="http://schemas.microsoft.com/office/drawing/2014/main" id="{EB726643-E58E-CC48-AF17-2A78BB6C30D4}"/>
              </a:ext>
            </a:extLst>
          </p:cNvPr>
          <p:cNvSpPr/>
          <p:nvPr userDrawn="1"/>
        </p:nvSpPr>
        <p:spPr bwMode="auto">
          <a:xfrm>
            <a:off x="601135"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14" name="Rectangle 13">
            <a:extLst>
              <a:ext uri="{FF2B5EF4-FFF2-40B4-BE49-F238E27FC236}">
                <a16:creationId xmlns:a16="http://schemas.microsoft.com/office/drawing/2014/main" id="{12E188AA-0D2B-E449-A0C8-1EFBC82B9C91}"/>
              </a:ext>
            </a:extLst>
          </p:cNvPr>
          <p:cNvSpPr/>
          <p:nvPr userDrawn="1"/>
        </p:nvSpPr>
        <p:spPr bwMode="auto">
          <a:xfrm>
            <a:off x="9009671"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16" name="Rectangle 15">
            <a:extLst>
              <a:ext uri="{FF2B5EF4-FFF2-40B4-BE49-F238E27FC236}">
                <a16:creationId xmlns:a16="http://schemas.microsoft.com/office/drawing/2014/main" id="{3C5CF704-52FC-5740-8859-CC46FFF32894}"/>
              </a:ext>
            </a:extLst>
          </p:cNvPr>
          <p:cNvSpPr/>
          <p:nvPr userDrawn="1"/>
        </p:nvSpPr>
        <p:spPr bwMode="auto">
          <a:xfrm>
            <a:off x="3409074"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17" name="Rectangle 16">
            <a:extLst>
              <a:ext uri="{FF2B5EF4-FFF2-40B4-BE49-F238E27FC236}">
                <a16:creationId xmlns:a16="http://schemas.microsoft.com/office/drawing/2014/main" id="{63914D36-44F9-2F48-BE16-3B089B393692}"/>
              </a:ext>
            </a:extLst>
          </p:cNvPr>
          <p:cNvSpPr/>
          <p:nvPr userDrawn="1"/>
        </p:nvSpPr>
        <p:spPr bwMode="auto">
          <a:xfrm>
            <a:off x="6209374" y="1361791"/>
            <a:ext cx="2576964" cy="4653345"/>
          </a:xfrm>
          <a:prstGeom prst="rect">
            <a:avLst/>
          </a:prstGeom>
          <a:solidFill>
            <a:srgbClr val="F4F4F4"/>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rgbClr val="D8D8D8"/>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20" name="Text Placeholder 12">
            <a:extLst>
              <a:ext uri="{FF2B5EF4-FFF2-40B4-BE49-F238E27FC236}">
                <a16:creationId xmlns:a16="http://schemas.microsoft.com/office/drawing/2014/main" id="{98E77801-14E1-F447-BA28-6AB45414E1A8}"/>
              </a:ext>
            </a:extLst>
          </p:cNvPr>
          <p:cNvSpPr txBox="1">
            <a:spLocks/>
          </p:cNvSpPr>
          <p:nvPr userDrawn="1"/>
        </p:nvSpPr>
        <p:spPr>
          <a:xfrm>
            <a:off x="-2717703" y="2041474"/>
            <a:ext cx="2302611" cy="2679211"/>
          </a:xfrm>
          <a:prstGeom prst="rect">
            <a:avLst/>
          </a:prstGeom>
        </p:spPr>
        <p:txBody>
          <a:bodyPr/>
          <a:lstStyle>
            <a:lvl1pPr marL="241402" indent="-285293" algn="l" rtl="0" eaLnBrk="1" fontAlgn="base" hangingPunct="1">
              <a:lnSpc>
                <a:spcPct val="100000"/>
              </a:lnSpc>
              <a:spcBef>
                <a:spcPts val="2160"/>
              </a:spcBef>
              <a:spcAft>
                <a:spcPct val="0"/>
              </a:spcAft>
              <a:buClr>
                <a:srgbClr val="63666A"/>
              </a:buClr>
              <a:buSzPct val="100000"/>
              <a:buFont typeface="Arial" pitchFamily="-65" charset="0"/>
              <a:buChar char="•"/>
              <a:defRPr sz="3000">
                <a:solidFill>
                  <a:srgbClr val="595959"/>
                </a:solidFill>
                <a:latin typeface="+mn-lt"/>
                <a:ea typeface="Arial Unicode MS" pitchFamily="-65" charset="0"/>
                <a:cs typeface="Arial Unicode MS" pitchFamily="-65" charset="0"/>
                <a:sym typeface="Arial" pitchFamily="-65" charset="0"/>
              </a:defRPr>
            </a:lvl1pPr>
            <a:lvl2pPr marL="548640" indent="-288036" algn="l" rtl="0" eaLnBrk="1" fontAlgn="base" hangingPunct="1">
              <a:lnSpc>
                <a:spcPct val="100000"/>
              </a:lnSpc>
              <a:spcBef>
                <a:spcPts val="0"/>
              </a:spcBef>
              <a:spcAft>
                <a:spcPct val="0"/>
              </a:spcAft>
              <a:buClr>
                <a:srgbClr val="63666A"/>
              </a:buClr>
              <a:buSzPct val="100000"/>
              <a:buFont typeface="Arial" pitchFamily="-65" charset="0"/>
              <a:buChar char="–"/>
              <a:defRPr sz="2400">
                <a:solidFill>
                  <a:srgbClr val="595959"/>
                </a:solidFill>
                <a:latin typeface="+mn-lt"/>
                <a:ea typeface="Arial Unicode MS" pitchFamily="-65" charset="0"/>
                <a:cs typeface="Arial Unicode MS" pitchFamily="-65" charset="0"/>
                <a:sym typeface="Arial" pitchFamily="-65" charset="0"/>
              </a:defRPr>
            </a:lvl2pPr>
            <a:lvl3pPr marL="877824" indent="-241402" algn="l" rtl="0" eaLnBrk="1" fontAlgn="base" hangingPunct="1">
              <a:lnSpc>
                <a:spcPct val="100000"/>
              </a:lnSpc>
              <a:spcBef>
                <a:spcPts val="0"/>
              </a:spcBef>
              <a:spcAft>
                <a:spcPct val="0"/>
              </a:spcAft>
              <a:buClr>
                <a:srgbClr val="63666A"/>
              </a:buClr>
              <a:buSzPct val="100000"/>
              <a:buFont typeface="Arial" pitchFamily="-65" charset="0"/>
              <a:buChar char="•"/>
              <a:defRPr sz="2160">
                <a:solidFill>
                  <a:srgbClr val="595959"/>
                </a:solidFill>
                <a:latin typeface="+mn-lt"/>
                <a:ea typeface="Arial Unicode MS" pitchFamily="-65" charset="0"/>
                <a:cs typeface="Arial Unicode MS" pitchFamily="-65" charset="0"/>
                <a:sym typeface="Arial" pitchFamily="-65" charset="0"/>
              </a:defRPr>
            </a:lvl3pPr>
            <a:lvl4pPr marL="1316736" indent="-241402" algn="l" rtl="0" eaLnBrk="1" fontAlgn="base" hangingPunct="1">
              <a:lnSpc>
                <a:spcPct val="100000"/>
              </a:lnSpc>
              <a:spcBef>
                <a:spcPts val="0"/>
              </a:spcBef>
              <a:spcAft>
                <a:spcPct val="0"/>
              </a:spcAft>
              <a:buClr>
                <a:srgbClr val="63666A"/>
              </a:buClr>
              <a:buSzPct val="100000"/>
              <a:buFont typeface="Arial" pitchFamily="-65" charset="0"/>
              <a:buChar char="–"/>
              <a:defRPr sz="1800">
                <a:solidFill>
                  <a:srgbClr val="595959"/>
                </a:solidFill>
                <a:latin typeface="+mn-lt"/>
                <a:ea typeface="Arial Unicode MS" pitchFamily="-65" charset="0"/>
                <a:cs typeface="Arial Unicode MS" pitchFamily="-65" charset="0"/>
                <a:sym typeface="Arial" pitchFamily="-65" charset="0"/>
              </a:defRPr>
            </a:lvl4pPr>
            <a:lvl5pPr marL="1785557" indent="-229362" algn="l" rtl="0" eaLnBrk="1" fontAlgn="base" hangingPunct="1">
              <a:lnSpc>
                <a:spcPct val="100000"/>
              </a:lnSpc>
              <a:spcBef>
                <a:spcPts val="0"/>
              </a:spcBef>
              <a:spcAft>
                <a:spcPct val="0"/>
              </a:spcAft>
              <a:buClr>
                <a:srgbClr val="63666A"/>
              </a:buClr>
              <a:buSzPct val="100000"/>
              <a:buFont typeface="Arial" pitchFamily="-65" charset="0"/>
              <a:buChar char="»"/>
              <a:defRPr sz="1560">
                <a:solidFill>
                  <a:srgbClr val="595959"/>
                </a:solidFill>
                <a:latin typeface="+mn-lt"/>
                <a:ea typeface="Arial Unicode MS" pitchFamily="-65" charset="0"/>
                <a:cs typeface="Arial Unicode MS" pitchFamily="-65" charset="0"/>
                <a:sym typeface="Arial" pitchFamily="-65" charset="0"/>
              </a:defRPr>
            </a:lvl5pPr>
            <a:lvl6pPr marL="2131468"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6pPr>
            <a:lvl7pPr marL="2477111"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7pPr>
            <a:lvl8pPr marL="2822754"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8pPr>
            <a:lvl9pPr marL="3168397" indent="-230429" algn="l" rtl="0" eaLnBrk="1" fontAlgn="base" hangingPunct="1">
              <a:spcBef>
                <a:spcPts val="455"/>
              </a:spcBef>
              <a:spcAft>
                <a:spcPct val="0"/>
              </a:spcAft>
              <a:buSzPct val="100000"/>
              <a:buFont typeface="Arial" pitchFamily="-110" charset="0"/>
              <a:buChar char="»"/>
              <a:defRPr sz="2040">
                <a:solidFill>
                  <a:schemeClr val="tx1"/>
                </a:solidFill>
                <a:latin typeface="+mn-lt"/>
                <a:ea typeface="+mn-ea"/>
                <a:cs typeface="+mn-cs"/>
                <a:sym typeface="Arial" pitchFamily="-110" charset="0"/>
              </a:defRPr>
            </a:lvl9pPr>
          </a:lstStyle>
          <a:p>
            <a:pPr marL="0" indent="0" defTabSz="761950">
              <a:buNone/>
            </a:pPr>
            <a:endParaRPr lang="en-US" sz="1500" kern="0" dirty="0"/>
          </a:p>
        </p:txBody>
      </p:sp>
      <p:sp>
        <p:nvSpPr>
          <p:cNvPr id="27" name="Text Placeholder 2">
            <a:extLst>
              <a:ext uri="{FF2B5EF4-FFF2-40B4-BE49-F238E27FC236}">
                <a16:creationId xmlns:a16="http://schemas.microsoft.com/office/drawing/2014/main" id="{D3DE7820-60D0-2A47-98FB-E1D6F0ECB6D9}"/>
              </a:ext>
            </a:extLst>
          </p:cNvPr>
          <p:cNvSpPr>
            <a:spLocks noGrp="1"/>
          </p:cNvSpPr>
          <p:nvPr>
            <p:ph type="body" sz="quarter" idx="18"/>
          </p:nvPr>
        </p:nvSpPr>
        <p:spPr>
          <a:xfrm>
            <a:off x="744804"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
        <p:nvSpPr>
          <p:cNvPr id="28" name="Text Placeholder 2">
            <a:extLst>
              <a:ext uri="{FF2B5EF4-FFF2-40B4-BE49-F238E27FC236}">
                <a16:creationId xmlns:a16="http://schemas.microsoft.com/office/drawing/2014/main" id="{46258EAD-CB9B-C745-A692-276ADD6A527E}"/>
              </a:ext>
            </a:extLst>
          </p:cNvPr>
          <p:cNvSpPr>
            <a:spLocks noGrp="1"/>
          </p:cNvSpPr>
          <p:nvPr>
            <p:ph type="body" sz="quarter" idx="19"/>
          </p:nvPr>
        </p:nvSpPr>
        <p:spPr>
          <a:xfrm>
            <a:off x="3632381"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
        <p:nvSpPr>
          <p:cNvPr id="30" name="Text Placeholder 2">
            <a:extLst>
              <a:ext uri="{FF2B5EF4-FFF2-40B4-BE49-F238E27FC236}">
                <a16:creationId xmlns:a16="http://schemas.microsoft.com/office/drawing/2014/main" id="{8F6C0358-B85F-6E44-A9CD-2F332E6CD4B9}"/>
              </a:ext>
            </a:extLst>
          </p:cNvPr>
          <p:cNvSpPr>
            <a:spLocks noGrp="1"/>
          </p:cNvSpPr>
          <p:nvPr>
            <p:ph type="body" sz="quarter" idx="20"/>
          </p:nvPr>
        </p:nvSpPr>
        <p:spPr>
          <a:xfrm>
            <a:off x="6399646"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
        <p:nvSpPr>
          <p:cNvPr id="33" name="Text Placeholder 4">
            <a:extLst>
              <a:ext uri="{FF2B5EF4-FFF2-40B4-BE49-F238E27FC236}">
                <a16:creationId xmlns:a16="http://schemas.microsoft.com/office/drawing/2014/main" id="{7E4F1039-CF58-6A43-BB44-5674AA4F98B6}"/>
              </a:ext>
            </a:extLst>
          </p:cNvPr>
          <p:cNvSpPr>
            <a:spLocks noGrp="1"/>
          </p:cNvSpPr>
          <p:nvPr>
            <p:ph type="body" sz="quarter" idx="21"/>
          </p:nvPr>
        </p:nvSpPr>
        <p:spPr>
          <a:xfrm>
            <a:off x="804163" y="2141552"/>
            <a:ext cx="2170907" cy="2678905"/>
          </a:xfrm>
        </p:spPr>
        <p:txBody>
          <a:bodyPr/>
          <a:lstStyle>
            <a:lvl1pPr marL="0" indent="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4" name="Text Placeholder 4">
            <a:extLst>
              <a:ext uri="{FF2B5EF4-FFF2-40B4-BE49-F238E27FC236}">
                <a16:creationId xmlns:a16="http://schemas.microsoft.com/office/drawing/2014/main" id="{F69411A7-265F-C24E-8A73-1D09829D496C}"/>
              </a:ext>
            </a:extLst>
          </p:cNvPr>
          <p:cNvSpPr>
            <a:spLocks noGrp="1"/>
          </p:cNvSpPr>
          <p:nvPr>
            <p:ph type="body" sz="quarter" idx="22"/>
          </p:nvPr>
        </p:nvSpPr>
        <p:spPr>
          <a:xfrm>
            <a:off x="3639662" y="2152337"/>
            <a:ext cx="2170907" cy="2678905"/>
          </a:xfrm>
        </p:spPr>
        <p:txBody>
          <a:bodyPr/>
          <a:lstStyle>
            <a:lvl1pPr marL="0" indent="0" defTabSz="76195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5" name="Text Placeholder 4">
            <a:extLst>
              <a:ext uri="{FF2B5EF4-FFF2-40B4-BE49-F238E27FC236}">
                <a16:creationId xmlns:a16="http://schemas.microsoft.com/office/drawing/2014/main" id="{4D589452-3E57-D440-9FB0-6E4868DB139E}"/>
              </a:ext>
            </a:extLst>
          </p:cNvPr>
          <p:cNvSpPr>
            <a:spLocks noGrp="1"/>
          </p:cNvSpPr>
          <p:nvPr>
            <p:ph type="body" sz="quarter" idx="23"/>
          </p:nvPr>
        </p:nvSpPr>
        <p:spPr>
          <a:xfrm>
            <a:off x="6393557" y="2152337"/>
            <a:ext cx="2170907" cy="2678905"/>
          </a:xfrm>
        </p:spPr>
        <p:txBody>
          <a:bodyPr/>
          <a:lstStyle>
            <a:lvl1pPr marL="0" indent="0" defTabSz="76195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6" name="Text Placeholder 4">
            <a:extLst>
              <a:ext uri="{FF2B5EF4-FFF2-40B4-BE49-F238E27FC236}">
                <a16:creationId xmlns:a16="http://schemas.microsoft.com/office/drawing/2014/main" id="{B4D1912F-14CA-384D-A430-5E9D99E3206C}"/>
              </a:ext>
            </a:extLst>
          </p:cNvPr>
          <p:cNvSpPr>
            <a:spLocks noGrp="1"/>
          </p:cNvSpPr>
          <p:nvPr>
            <p:ph type="body" sz="quarter" idx="24"/>
          </p:nvPr>
        </p:nvSpPr>
        <p:spPr>
          <a:xfrm>
            <a:off x="9187557" y="2152337"/>
            <a:ext cx="2170907" cy="2678905"/>
          </a:xfrm>
        </p:spPr>
        <p:txBody>
          <a:bodyPr/>
          <a:lstStyle>
            <a:lvl1pPr marL="0" indent="0" defTabSz="761950">
              <a:buNone/>
              <a:defRPr sz="1500"/>
            </a:lvl1pPr>
            <a:lvl2pPr>
              <a:defRPr sz="1500"/>
            </a:lvl2pPr>
            <a:lvl3pPr>
              <a:defRPr sz="1500"/>
            </a:lvl3pPr>
            <a:lvl4pPr>
              <a:defRPr sz="1500"/>
            </a:lvl4pPr>
            <a:lvl5pPr>
              <a:defRPr sz="1500"/>
            </a:lvl5pPr>
          </a:lstStyle>
          <a:p>
            <a:pPr lvl="0"/>
            <a:r>
              <a:rPr lang="en-US" dirty="0"/>
              <a:t>Click to edit Master text styles</a:t>
            </a:r>
          </a:p>
        </p:txBody>
      </p:sp>
      <p:sp>
        <p:nvSpPr>
          <p:cNvPr id="37" name="Text Placeholder 2">
            <a:extLst>
              <a:ext uri="{FF2B5EF4-FFF2-40B4-BE49-F238E27FC236}">
                <a16:creationId xmlns:a16="http://schemas.microsoft.com/office/drawing/2014/main" id="{57F6A302-A023-0448-9894-EF9B860FE511}"/>
              </a:ext>
            </a:extLst>
          </p:cNvPr>
          <p:cNvSpPr>
            <a:spLocks noGrp="1"/>
          </p:cNvSpPr>
          <p:nvPr>
            <p:ph type="body" sz="quarter" idx="25"/>
          </p:nvPr>
        </p:nvSpPr>
        <p:spPr>
          <a:xfrm>
            <a:off x="9187556" y="1558397"/>
            <a:ext cx="2169584" cy="404812"/>
          </a:xfrm>
        </p:spPr>
        <p:txBody>
          <a:bodyPr/>
          <a:lstStyle>
            <a:lvl1pPr marL="0" indent="0">
              <a:buNone/>
              <a:defRPr sz="2000" b="1"/>
            </a:lvl1pPr>
            <a:lvl2pPr>
              <a:defRPr sz="2000"/>
            </a:lvl2pPr>
            <a:lvl3pPr>
              <a:defRPr sz="2000"/>
            </a:lvl3pPr>
            <a:lvl4pPr>
              <a:defRPr sz="2000"/>
            </a:lvl4pPr>
            <a:lvl5pPr>
              <a:defRPr sz="2000"/>
            </a:lvl5pPr>
          </a:lstStyle>
          <a:p>
            <a:pPr lvl="0"/>
            <a:r>
              <a:rPr lang="en-US" dirty="0"/>
              <a:t>Click to edit Master</a:t>
            </a:r>
          </a:p>
        </p:txBody>
      </p:sp>
    </p:spTree>
    <p:extLst>
      <p:ext uri="{BB962C8B-B14F-4D97-AF65-F5344CB8AC3E}">
        <p14:creationId xmlns:p14="http://schemas.microsoft.com/office/powerpoint/2010/main" val="2730168892"/>
      </p:ext>
    </p:extLst>
  </p:cSld>
  <p:clrMapOvr>
    <a:masterClrMapping/>
  </p:clrMapOvr>
  <p:transition>
    <p:fade/>
  </p:transition>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ub, columns 1x3">
    <p:bg>
      <p:bgPr>
        <a:solidFill>
          <a:schemeClr val="bg1"/>
        </a:solidFill>
        <a:effectLst/>
      </p:bgPr>
    </p:bg>
    <p:spTree>
      <p:nvGrpSpPr>
        <p:cNvPr id="1" name=""/>
        <p:cNvGrpSpPr/>
        <p:nvPr/>
      </p:nvGrpSpPr>
      <p:grpSpPr>
        <a:xfrm>
          <a:off x="0" y="0"/>
          <a:ext cx="0" cy="0"/>
          <a:chOff x="0" y="0"/>
          <a:chExt cx="0" cy="0"/>
        </a:xfrm>
      </p:grpSpPr>
      <p:sp>
        <p:nvSpPr>
          <p:cNvPr id="16" name="Content Placeholder 11"/>
          <p:cNvSpPr>
            <a:spLocks noGrp="1"/>
          </p:cNvSpPr>
          <p:nvPr>
            <p:ph sz="quarter" idx="15"/>
          </p:nvPr>
        </p:nvSpPr>
        <p:spPr>
          <a:xfrm>
            <a:off x="4341287" y="1712916"/>
            <a:ext cx="3509433" cy="4169675"/>
          </a:xfrm>
          <a:noFill/>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7" name="Content Placeholder 11"/>
          <p:cNvSpPr>
            <a:spLocks noGrp="1"/>
          </p:cNvSpPr>
          <p:nvPr>
            <p:ph sz="quarter" idx="16"/>
          </p:nvPr>
        </p:nvSpPr>
        <p:spPr>
          <a:xfrm>
            <a:off x="8077203" y="1712916"/>
            <a:ext cx="3509433" cy="4169675"/>
          </a:xfrm>
          <a:noFill/>
        </p:spPr>
        <p:txBody>
          <a:bodyPr anchor="t"/>
          <a:lstStyle>
            <a:lvl1pPr marL="0" indent="0">
              <a:buNone/>
              <a:defRPr sz="2000"/>
            </a:lvl1pPr>
          </a:lstStyle>
          <a:p>
            <a:pPr lvl="0"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Content Placeholder 11"/>
          <p:cNvSpPr>
            <a:spLocks noGrp="1"/>
          </p:cNvSpPr>
          <p:nvPr>
            <p:ph sz="quarter" idx="17"/>
          </p:nvPr>
        </p:nvSpPr>
        <p:spPr>
          <a:xfrm>
            <a:off x="605369" y="1712916"/>
            <a:ext cx="3509433" cy="4169675"/>
          </a:xfrm>
          <a:noFill/>
        </p:spPr>
        <p:txBody>
          <a:bodyPr/>
          <a:lstStyle>
            <a:lvl1pPr marL="0" indent="0">
              <a:buNone/>
              <a:defRPr sz="2000"/>
            </a:lvl1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27"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Text Placeholder 3">
            <a:extLst>
              <a:ext uri="{FF2B5EF4-FFF2-40B4-BE49-F238E27FC236}">
                <a16:creationId xmlns:a16="http://schemas.microsoft.com/office/drawing/2014/main" id="{438EE667-2F4C-514E-9DE6-F69F8D6309A2}"/>
              </a:ext>
            </a:extLst>
          </p:cNvPr>
          <p:cNvSpPr>
            <a:spLocks noGrp="1"/>
          </p:cNvSpPr>
          <p:nvPr>
            <p:ph type="body" sz="quarter" idx="21"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1" name="Slide Number Placeholder 5">
            <a:extLst>
              <a:ext uri="{FF2B5EF4-FFF2-40B4-BE49-F238E27FC236}">
                <a16:creationId xmlns:a16="http://schemas.microsoft.com/office/drawing/2014/main" id="{0087B131-3070-324A-81C9-57A56AC47196}"/>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10" name="Title 1">
            <a:extLst>
              <a:ext uri="{FF2B5EF4-FFF2-40B4-BE49-F238E27FC236}">
                <a16:creationId xmlns:a16="http://schemas.microsoft.com/office/drawing/2014/main" id="{2BBFA237-3D8D-F54C-9FB5-A168612D87BE}"/>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3224713157"/>
      </p:ext>
    </p:extLst>
  </p:cSld>
  <p:clrMapOvr>
    <a:masterClrMapping/>
  </p:clrMapOvr>
  <p:transition>
    <p:fade/>
  </p:transition>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ub, columns 1x3 wht">
    <p:bg>
      <p:bgPr>
        <a:solidFill>
          <a:schemeClr val="bg1"/>
        </a:solidFill>
        <a:effectLst/>
      </p:bgPr>
    </p:bg>
    <p:spTree>
      <p:nvGrpSpPr>
        <p:cNvPr id="1" name=""/>
        <p:cNvGrpSpPr/>
        <p:nvPr/>
      </p:nvGrpSpPr>
      <p:grpSpPr>
        <a:xfrm>
          <a:off x="0" y="0"/>
          <a:ext cx="0" cy="0"/>
          <a:chOff x="0" y="0"/>
          <a:chExt cx="0" cy="0"/>
        </a:xfrm>
      </p:grpSpPr>
      <p:sp>
        <p:nvSpPr>
          <p:cNvPr id="16" name="Content Placeholder 11"/>
          <p:cNvSpPr>
            <a:spLocks noGrp="1"/>
          </p:cNvSpPr>
          <p:nvPr>
            <p:ph sz="quarter" idx="15"/>
          </p:nvPr>
        </p:nvSpPr>
        <p:spPr>
          <a:xfrm>
            <a:off x="4341287" y="1743795"/>
            <a:ext cx="3509433" cy="2332360"/>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dirty="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7" name="Content Placeholder 11"/>
          <p:cNvSpPr>
            <a:spLocks noGrp="1"/>
          </p:cNvSpPr>
          <p:nvPr>
            <p:ph sz="quarter" idx="16"/>
          </p:nvPr>
        </p:nvSpPr>
        <p:spPr>
          <a:xfrm>
            <a:off x="8077203" y="1743796"/>
            <a:ext cx="3509433" cy="2332359"/>
          </a:xfrm>
          <a:solidFill>
            <a:schemeClr val="bg1"/>
          </a:solidFill>
          <a:ln>
            <a:noFill/>
          </a:ln>
        </p:spPr>
        <p:txBody>
          <a:bodyPr anchor="t"/>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Content Placeholder 11"/>
          <p:cNvSpPr>
            <a:spLocks noGrp="1"/>
          </p:cNvSpPr>
          <p:nvPr>
            <p:ph sz="quarter" idx="17"/>
          </p:nvPr>
        </p:nvSpPr>
        <p:spPr>
          <a:xfrm>
            <a:off x="605369" y="1743795"/>
            <a:ext cx="3509433" cy="2332360"/>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27"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Text Placeholder 3">
            <a:extLst>
              <a:ext uri="{FF2B5EF4-FFF2-40B4-BE49-F238E27FC236}">
                <a16:creationId xmlns:a16="http://schemas.microsoft.com/office/drawing/2014/main" id="{D16FFE8E-339D-0F4B-9419-5DB052A78E3B}"/>
              </a:ext>
            </a:extLst>
          </p:cNvPr>
          <p:cNvSpPr>
            <a:spLocks noGrp="1"/>
          </p:cNvSpPr>
          <p:nvPr>
            <p:ph type="body" sz="quarter" idx="21"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2" name="Slide Number Placeholder 5">
            <a:extLst>
              <a:ext uri="{FF2B5EF4-FFF2-40B4-BE49-F238E27FC236}">
                <a16:creationId xmlns:a16="http://schemas.microsoft.com/office/drawing/2014/main" id="{0C52D1CF-3D2A-BE4C-9115-95D54CC83D04}"/>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00000"/>
                </a:solidFill>
              </a:defRPr>
            </a:lvl1pPr>
          </a:lstStyle>
          <a:p>
            <a:fld id="{AD816501-AAE5-214E-B100-00C3DC5F5E3F}" type="slidenum">
              <a:rPr lang="en-US" smtClean="0"/>
              <a:pPr/>
              <a:t>‹#›</a:t>
            </a:fld>
            <a:endParaRPr lang="en-US" dirty="0"/>
          </a:p>
        </p:txBody>
      </p:sp>
      <p:sp>
        <p:nvSpPr>
          <p:cNvPr id="10" name="Title 1">
            <a:extLst>
              <a:ext uri="{FF2B5EF4-FFF2-40B4-BE49-F238E27FC236}">
                <a16:creationId xmlns:a16="http://schemas.microsoft.com/office/drawing/2014/main" id="{321AC04F-7228-2D40-90FB-B273CB8C5AB6}"/>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
        <p:nvSpPr>
          <p:cNvPr id="3" name="Text Placeholder 2">
            <a:extLst>
              <a:ext uri="{FF2B5EF4-FFF2-40B4-BE49-F238E27FC236}">
                <a16:creationId xmlns:a16="http://schemas.microsoft.com/office/drawing/2014/main" id="{340B2714-83A7-BB46-9D36-05FB92B16BBF}"/>
              </a:ext>
            </a:extLst>
          </p:cNvPr>
          <p:cNvSpPr>
            <a:spLocks noGrp="1"/>
          </p:cNvSpPr>
          <p:nvPr>
            <p:ph type="body" sz="quarter" idx="22"/>
          </p:nvPr>
        </p:nvSpPr>
        <p:spPr>
          <a:xfrm>
            <a:off x="600605" y="4236552"/>
            <a:ext cx="3509433" cy="1690861"/>
          </a:xfrm>
        </p:spPr>
        <p:txBody>
          <a:bodyPr/>
          <a:lstStyle>
            <a:lvl1pPr>
              <a:defRPr sz="1667"/>
            </a:lvl1pPr>
            <a:lvl2pPr>
              <a:defRPr sz="1500"/>
            </a:lvl2pPr>
          </a:lstStyle>
          <a:p>
            <a:pPr lvl="0"/>
            <a:r>
              <a:rPr lang="en-US" dirty="0"/>
              <a:t>Click to edit Master text styles</a:t>
            </a:r>
          </a:p>
          <a:p>
            <a:pPr lvl="1"/>
            <a:r>
              <a:rPr lang="en-US" dirty="0"/>
              <a:t>Second level</a:t>
            </a:r>
          </a:p>
        </p:txBody>
      </p:sp>
      <p:sp>
        <p:nvSpPr>
          <p:cNvPr id="13" name="Text Placeholder 2">
            <a:extLst>
              <a:ext uri="{FF2B5EF4-FFF2-40B4-BE49-F238E27FC236}">
                <a16:creationId xmlns:a16="http://schemas.microsoft.com/office/drawing/2014/main" id="{C6F4DF9C-6A5A-5141-A4C8-0DF45E3D9E10}"/>
              </a:ext>
            </a:extLst>
          </p:cNvPr>
          <p:cNvSpPr>
            <a:spLocks noGrp="1"/>
          </p:cNvSpPr>
          <p:nvPr>
            <p:ph type="body" sz="quarter" idx="23"/>
          </p:nvPr>
        </p:nvSpPr>
        <p:spPr>
          <a:xfrm>
            <a:off x="4327262" y="4236552"/>
            <a:ext cx="3509433" cy="1690861"/>
          </a:xfrm>
        </p:spPr>
        <p:txBody>
          <a:bodyPr/>
          <a:lstStyle>
            <a:lvl1pPr>
              <a:defRPr sz="1667"/>
            </a:lvl1pPr>
            <a:lvl2pPr>
              <a:defRPr sz="1500"/>
            </a:lvl2pPr>
          </a:lstStyle>
          <a:p>
            <a:pPr lvl="0"/>
            <a:r>
              <a:rPr lang="en-US" dirty="0"/>
              <a:t>Click to edit Master text styles</a:t>
            </a:r>
          </a:p>
          <a:p>
            <a:pPr lvl="1"/>
            <a:r>
              <a:rPr lang="en-US" dirty="0"/>
              <a:t>Second level</a:t>
            </a:r>
          </a:p>
        </p:txBody>
      </p:sp>
      <p:sp>
        <p:nvSpPr>
          <p:cNvPr id="14" name="Text Placeholder 2">
            <a:extLst>
              <a:ext uri="{FF2B5EF4-FFF2-40B4-BE49-F238E27FC236}">
                <a16:creationId xmlns:a16="http://schemas.microsoft.com/office/drawing/2014/main" id="{7BCD16B9-CCE5-5F41-B9C5-5E81442329C0}"/>
              </a:ext>
            </a:extLst>
          </p:cNvPr>
          <p:cNvSpPr>
            <a:spLocks noGrp="1"/>
          </p:cNvSpPr>
          <p:nvPr>
            <p:ph type="body" sz="quarter" idx="24"/>
          </p:nvPr>
        </p:nvSpPr>
        <p:spPr>
          <a:xfrm>
            <a:off x="8042013" y="4236552"/>
            <a:ext cx="3509433" cy="1690861"/>
          </a:xfrm>
        </p:spPr>
        <p:txBody>
          <a:bodyPr/>
          <a:lstStyle>
            <a:lvl1pPr>
              <a:defRPr sz="1667"/>
            </a:lvl1pPr>
            <a:lvl2pPr>
              <a:defRPr sz="15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33068303"/>
      </p:ext>
    </p:extLst>
  </p:cSld>
  <p:clrMapOvr>
    <a:masterClrMapping/>
  </p:clrMapOvr>
  <p:transition>
    <p:fade/>
  </p:transition>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sub, columns 1x3 wht headers">
    <p:bg>
      <p:bgPr>
        <a:solidFill>
          <a:schemeClr val="bg1"/>
        </a:solidFill>
        <a:effectLst/>
      </p:bgPr>
    </p:bg>
    <p:spTree>
      <p:nvGrpSpPr>
        <p:cNvPr id="1" name=""/>
        <p:cNvGrpSpPr/>
        <p:nvPr/>
      </p:nvGrpSpPr>
      <p:grpSpPr>
        <a:xfrm>
          <a:off x="0" y="0"/>
          <a:ext cx="0" cy="0"/>
          <a:chOff x="0" y="0"/>
          <a:chExt cx="0" cy="0"/>
        </a:xfrm>
      </p:grpSpPr>
      <p:sp>
        <p:nvSpPr>
          <p:cNvPr id="16" name="Content Placeholder 11"/>
          <p:cNvSpPr>
            <a:spLocks noGrp="1"/>
          </p:cNvSpPr>
          <p:nvPr>
            <p:ph sz="quarter" idx="15"/>
          </p:nvPr>
        </p:nvSpPr>
        <p:spPr>
          <a:xfrm>
            <a:off x="4341287" y="2217541"/>
            <a:ext cx="3509433" cy="3665048"/>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7" name="Content Placeholder 11"/>
          <p:cNvSpPr>
            <a:spLocks noGrp="1"/>
          </p:cNvSpPr>
          <p:nvPr>
            <p:ph sz="quarter" idx="16"/>
          </p:nvPr>
        </p:nvSpPr>
        <p:spPr>
          <a:xfrm>
            <a:off x="8077203" y="2217541"/>
            <a:ext cx="3509433" cy="3665048"/>
          </a:xfrm>
          <a:solidFill>
            <a:schemeClr val="bg1"/>
          </a:solidFill>
          <a:ln>
            <a:noFill/>
          </a:ln>
        </p:spPr>
        <p:txBody>
          <a:bodyPr anchor="t"/>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18" name="Content Placeholder 11"/>
          <p:cNvSpPr>
            <a:spLocks noGrp="1"/>
          </p:cNvSpPr>
          <p:nvPr>
            <p:ph sz="quarter" idx="17"/>
          </p:nvPr>
        </p:nvSpPr>
        <p:spPr>
          <a:xfrm>
            <a:off x="605369" y="2217541"/>
            <a:ext cx="3509433" cy="3665048"/>
          </a:xfrm>
          <a:solidFill>
            <a:schemeClr val="bg1"/>
          </a:solidFill>
          <a:ln>
            <a:noFill/>
          </a:ln>
        </p:spPr>
        <p:txBody>
          <a:bodyPr/>
          <a:lstStyle>
            <a:lvl1pPr marL="91276" indent="0">
              <a:buNone/>
              <a:defRPr sz="1667"/>
            </a:lvl1pPr>
            <a:lvl2pPr>
              <a:defRPr sz="1667"/>
            </a:lvl2pPr>
            <a:lvl3pPr>
              <a:defRPr sz="1667"/>
            </a:lvl3pPr>
            <a:lvl4pPr>
              <a:defRPr sz="1667"/>
            </a:lvl4pPr>
            <a:lvl5pPr>
              <a:defRPr sz="1667"/>
            </a:lvl5pPr>
          </a:lstStyle>
          <a:p>
            <a:pPr lvl="0"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Edit Master text styles</a:t>
            </a:r>
          </a:p>
          <a:p>
            <a:pPr lvl="1"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Second level</a:t>
            </a:r>
          </a:p>
          <a:p>
            <a:pPr lvl="2"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Third level</a:t>
            </a:r>
          </a:p>
          <a:p>
            <a:pPr lvl="3"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Fourth level</a:t>
            </a:r>
          </a:p>
          <a:p>
            <a:pPr lvl="4" algn="ctr" defTabSz="914340">
              <a:spcBef>
                <a:spcPct val="0"/>
              </a:spcBef>
            </a:pPr>
            <a:r>
              <a:rPr lang="en-US" sz="2000">
                <a:solidFill>
                  <a:schemeClr val="tx2">
                    <a:lumMod val="65000"/>
                    <a:lumOff val="35000"/>
                  </a:schemeClr>
                </a:solidFill>
                <a:latin typeface="Arial" pitchFamily="-110" charset="0"/>
                <a:ea typeface="ヒラギノ角ゴ ProN W3" pitchFamily="-110" charset="-128"/>
                <a:sym typeface="Arial" pitchFamily="-110" charset="0"/>
              </a:rPr>
              <a:t>Fifth level</a:t>
            </a:r>
            <a:endParaRPr lang="en-US" dirty="0"/>
          </a:p>
        </p:txBody>
      </p:sp>
      <p:sp>
        <p:nvSpPr>
          <p:cNvPr id="27" name="Text Placeholder 19"/>
          <p:cNvSpPr>
            <a:spLocks noGrp="1"/>
          </p:cNvSpPr>
          <p:nvPr>
            <p:ph type="body" sz="quarter" idx="20" hasCustomPrompt="1"/>
          </p:nvPr>
        </p:nvSpPr>
        <p:spPr>
          <a:xfrm>
            <a:off x="601135" y="6087810"/>
            <a:ext cx="10985500" cy="159264"/>
          </a:xfrm>
        </p:spPr>
        <p:txBody>
          <a:bodyPr anchor="ctr"/>
          <a:lstStyle>
            <a:lvl1pPr marL="0" indent="0">
              <a:buNone/>
              <a:defRPr sz="1000" baseline="0"/>
            </a:lvl1pPr>
            <a:lvl2pPr marL="217156" indent="0">
              <a:buNone/>
              <a:defRPr sz="1000"/>
            </a:lvl2pPr>
            <a:lvl3pPr marL="530318" indent="0">
              <a:buNone/>
              <a:defRPr sz="1000"/>
            </a:lvl3pPr>
            <a:lvl4pPr marL="896054" indent="0">
              <a:buNone/>
              <a:defRPr sz="1000"/>
            </a:lvl4pPr>
            <a:lvl5pPr marL="1296745" indent="0">
              <a:buNone/>
              <a:defRPr sz="1000"/>
            </a:lvl5pPr>
          </a:lstStyle>
          <a:p>
            <a:r>
              <a:rPr lang="en-US" sz="1000" dirty="0">
                <a:solidFill>
                  <a:srgbClr val="595959"/>
                </a:solidFill>
              </a:rPr>
              <a:t>Click to add footnote</a:t>
            </a:r>
          </a:p>
        </p:txBody>
      </p:sp>
      <p:sp>
        <p:nvSpPr>
          <p:cNvPr id="15" name="Text Placeholder 4"/>
          <p:cNvSpPr>
            <a:spLocks noGrp="1"/>
          </p:cNvSpPr>
          <p:nvPr>
            <p:ph type="body" sz="quarter" idx="10"/>
          </p:nvPr>
        </p:nvSpPr>
        <p:spPr>
          <a:xfrm>
            <a:off x="605367" y="1019041"/>
            <a:ext cx="10981267" cy="38472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500" dirty="0">
                <a:solidFill>
                  <a:srgbClr val="595959"/>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Text Placeholder 8"/>
          <p:cNvSpPr>
            <a:spLocks noGrp="1"/>
          </p:cNvSpPr>
          <p:nvPr>
            <p:ph type="body" sz="quarter" idx="22"/>
          </p:nvPr>
        </p:nvSpPr>
        <p:spPr>
          <a:xfrm>
            <a:off x="604751" y="1680827"/>
            <a:ext cx="3508199" cy="433917"/>
          </a:xfrm>
          <a:solidFill>
            <a:srgbClr val="FFFFFF"/>
          </a:solidFill>
        </p:spPr>
        <p:txBody>
          <a:bodyPr anchor="ctr"/>
          <a:lstStyle>
            <a:lvl1pPr marL="91276" indent="0">
              <a:buNone/>
              <a:defRPr sz="1667" b="1">
                <a:solidFill>
                  <a:schemeClr val="accent3"/>
                </a:solidFill>
              </a:defRPr>
            </a:lvl1pPr>
          </a:lstStyle>
          <a:p>
            <a:pPr lvl="0"/>
            <a:r>
              <a:rPr lang="en-US"/>
              <a:t>Edit Master text styles</a:t>
            </a:r>
          </a:p>
        </p:txBody>
      </p:sp>
      <p:sp>
        <p:nvSpPr>
          <p:cNvPr id="19" name="Text Placeholder 8"/>
          <p:cNvSpPr>
            <a:spLocks noGrp="1"/>
          </p:cNvSpPr>
          <p:nvPr>
            <p:ph type="body" sz="quarter" idx="23"/>
          </p:nvPr>
        </p:nvSpPr>
        <p:spPr>
          <a:xfrm>
            <a:off x="4344119" y="1680827"/>
            <a:ext cx="3508199" cy="433917"/>
          </a:xfrm>
          <a:solidFill>
            <a:srgbClr val="FFFFFF"/>
          </a:solidFill>
        </p:spPr>
        <p:txBody>
          <a:bodyPr anchor="ctr"/>
          <a:lstStyle>
            <a:lvl1pPr marL="91276" indent="0">
              <a:buNone/>
              <a:defRPr sz="1667" b="1">
                <a:solidFill>
                  <a:schemeClr val="accent2"/>
                </a:solidFill>
              </a:defRPr>
            </a:lvl1pPr>
          </a:lstStyle>
          <a:p>
            <a:pPr lvl="0"/>
            <a:r>
              <a:rPr lang="en-US"/>
              <a:t>Edit Master text styles</a:t>
            </a:r>
          </a:p>
        </p:txBody>
      </p:sp>
      <p:sp>
        <p:nvSpPr>
          <p:cNvPr id="20" name="Text Placeholder 8"/>
          <p:cNvSpPr>
            <a:spLocks noGrp="1"/>
          </p:cNvSpPr>
          <p:nvPr>
            <p:ph type="body" sz="quarter" idx="24"/>
          </p:nvPr>
        </p:nvSpPr>
        <p:spPr>
          <a:xfrm>
            <a:off x="8073407" y="1680827"/>
            <a:ext cx="3517625" cy="433917"/>
          </a:xfrm>
          <a:solidFill>
            <a:srgbClr val="FFFFFF"/>
          </a:solidFill>
        </p:spPr>
        <p:txBody>
          <a:bodyPr anchor="ctr"/>
          <a:lstStyle>
            <a:lvl1pPr marL="91276" indent="0">
              <a:buNone/>
              <a:defRPr sz="1667" b="1">
                <a:solidFill>
                  <a:schemeClr val="accent1"/>
                </a:solidFill>
              </a:defRPr>
            </a:lvl1pPr>
          </a:lstStyle>
          <a:p>
            <a:pPr lvl="0"/>
            <a:r>
              <a:rPr lang="en-US"/>
              <a:t>Edit Master text styles</a:t>
            </a:r>
          </a:p>
        </p:txBody>
      </p:sp>
      <p:sp>
        <p:nvSpPr>
          <p:cNvPr id="12" name="Text Placeholder 3">
            <a:extLst>
              <a:ext uri="{FF2B5EF4-FFF2-40B4-BE49-F238E27FC236}">
                <a16:creationId xmlns:a16="http://schemas.microsoft.com/office/drawing/2014/main" id="{A68BE73F-D78F-D444-9162-708CDF52072F}"/>
              </a:ext>
            </a:extLst>
          </p:cNvPr>
          <p:cNvSpPr>
            <a:spLocks noGrp="1"/>
          </p:cNvSpPr>
          <p:nvPr>
            <p:ph type="body" sz="quarter" idx="25" hasCustomPrompt="1"/>
          </p:nvPr>
        </p:nvSpPr>
        <p:spPr>
          <a:xfrm>
            <a:off x="6646986" y="6407471"/>
            <a:ext cx="4853049" cy="257257"/>
          </a:xfrm>
        </p:spPr>
        <p:txBody>
          <a:bodyPr/>
          <a:lstStyle>
            <a:lvl1pPr marL="0" indent="0" algn="r">
              <a:buNone/>
              <a:defRPr sz="751" b="1"/>
            </a:lvl1pPr>
          </a:lstStyle>
          <a:p>
            <a:pPr lvl="0"/>
            <a:r>
              <a:rPr lang="en-US" dirty="0"/>
              <a:t>OPTIONAL FUNCTION NAME</a:t>
            </a:r>
          </a:p>
        </p:txBody>
      </p:sp>
      <p:sp>
        <p:nvSpPr>
          <p:cNvPr id="13" name="Slide Number Placeholder 5">
            <a:extLst>
              <a:ext uri="{FF2B5EF4-FFF2-40B4-BE49-F238E27FC236}">
                <a16:creationId xmlns:a16="http://schemas.microsoft.com/office/drawing/2014/main" id="{7E561F91-B993-0B49-BECC-FB685B52BFAD}"/>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21" name="Title 1">
            <a:extLst>
              <a:ext uri="{FF2B5EF4-FFF2-40B4-BE49-F238E27FC236}">
                <a16:creationId xmlns:a16="http://schemas.microsoft.com/office/drawing/2014/main" id="{DE085746-F358-8B48-B3DA-0AFACF75E822}"/>
              </a:ext>
            </a:extLst>
          </p:cNvPr>
          <p:cNvSpPr>
            <a:spLocks noGrp="1"/>
          </p:cNvSpPr>
          <p:nvPr>
            <p:ph type="title"/>
          </p:nvPr>
        </p:nvSpPr>
        <p:spPr>
          <a:xfrm>
            <a:off x="605367" y="378459"/>
            <a:ext cx="10145760" cy="577081"/>
          </a:xfrm>
        </p:spPr>
        <p:txBody>
          <a:bodyPr/>
          <a:lstStyle>
            <a:lvl1pPr>
              <a:defRPr kern="1500" spc="-84" baseline="0"/>
            </a:lvl1pPr>
          </a:lstStyle>
          <a:p>
            <a:r>
              <a:rPr lang="en-US" dirty="0"/>
              <a:t>Click to edit Master title style</a:t>
            </a:r>
          </a:p>
        </p:txBody>
      </p:sp>
    </p:spTree>
    <p:extLst>
      <p:ext uri="{BB962C8B-B14F-4D97-AF65-F5344CB8AC3E}">
        <p14:creationId xmlns:p14="http://schemas.microsoft.com/office/powerpoint/2010/main" val="2507062676"/>
      </p:ext>
    </p:extLst>
  </p:cSld>
  <p:clrMapOvr>
    <a:masterClrMapping/>
  </p:clrMapOvr>
  <p:transition>
    <p:fade/>
  </p:transition>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full picture, caption RIGHT">
    <p:bg>
      <p:bgPr>
        <a:solidFill>
          <a:schemeClr val="bg1"/>
        </a:solidFill>
        <a:effectLst/>
      </p:bgPr>
    </p:bg>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97126C82-A3F3-844B-84CD-4A0A0FE4F981}"/>
              </a:ext>
            </a:extLst>
          </p:cNvPr>
          <p:cNvSpPr>
            <a:spLocks noGrp="1"/>
          </p:cNvSpPr>
          <p:nvPr>
            <p:ph type="pic" sz="quarter" idx="13" hasCustomPrompt="1"/>
          </p:nvPr>
        </p:nvSpPr>
        <p:spPr>
          <a:xfrm>
            <a:off x="0" y="0"/>
            <a:ext cx="12192000" cy="6858000"/>
          </a:xfrm>
        </p:spPr>
        <p:txBody>
          <a:bodyPr anchor="ctr"/>
          <a:lstStyle>
            <a:lvl1pPr marL="0" indent="0" algn="ctr">
              <a:buNone/>
              <a:defRPr/>
            </a:lvl1pPr>
          </a:lstStyle>
          <a:p>
            <a:r>
              <a:rPr lang="en-US" dirty="0"/>
              <a:t>Full Bleed Image</a:t>
            </a:r>
          </a:p>
          <a:p>
            <a:endParaRPr lang="en-US" dirty="0"/>
          </a:p>
          <a:p>
            <a:r>
              <a:rPr lang="en-US" dirty="0"/>
              <a:t>No Copy</a:t>
            </a:r>
          </a:p>
        </p:txBody>
      </p:sp>
      <p:sp>
        <p:nvSpPr>
          <p:cNvPr id="8" name="Slide Number Placeholder 5">
            <a:extLst>
              <a:ext uri="{FF2B5EF4-FFF2-40B4-BE49-F238E27FC236}">
                <a16:creationId xmlns:a16="http://schemas.microsoft.com/office/drawing/2014/main" id="{FD2FF53E-E76B-884D-AC96-1F41150C7D68}"/>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1034553503"/>
      </p:ext>
    </p:extLst>
  </p:cSld>
  <p:clrMapOvr>
    <a:masterClrMapping/>
  </p:clrMapOvr>
  <p:transition>
    <p:fade/>
  </p:transition>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full picture, caption LEFT">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605367" y="5694567"/>
            <a:ext cx="10981267" cy="398263"/>
          </a:xfrm>
          <a:noFill/>
          <a:ln w="12700">
            <a:noFill/>
            <a:miter lim="800000"/>
            <a:headEnd/>
            <a:tailEnd/>
          </a:ln>
        </p:spPr>
        <p:txBody>
          <a:bodyPr vert="horz" wrap="square" lIns="0" tIns="0" rIns="0" bIns="89611" numCol="1" anchor="b" anchorCtr="0" compatLnSpc="1">
            <a:prstTxWarp prst="textNoShape">
              <a:avLst/>
            </a:prstTxWarp>
            <a:spAutoFit/>
          </a:bodyPr>
          <a:lstStyle>
            <a:lvl1pPr marL="0" indent="0" algn="l" rtl="0" eaLnBrk="0" fontAlgn="base" hangingPunct="0">
              <a:lnSpc>
                <a:spcPct val="100000"/>
              </a:lnSpc>
              <a:spcBef>
                <a:spcPts val="0"/>
              </a:spcBef>
              <a:spcAft>
                <a:spcPct val="0"/>
              </a:spcAft>
              <a:buNone/>
              <a:defRPr lang="en-US" sz="2000" dirty="0" smtClean="0">
                <a:solidFill>
                  <a:schemeClr val="bg1"/>
                </a:solidFill>
                <a:latin typeface="Arial" charset="0"/>
                <a:ea typeface="Arial Unicode MS" pitchFamily="-65" charset="0"/>
                <a:cs typeface="Arial Unicode MS" pitchFamily="-65" charset="0"/>
                <a:sym typeface="Arial" pitchFamily="-65" charset="0"/>
              </a:defRPr>
            </a:lvl1pPr>
            <a:lvl2pPr marL="0" indent="0" algn="r" rtl="0" eaLnBrk="0" fontAlgn="base" hangingPunct="0">
              <a:lnSpc>
                <a:spcPct val="100000"/>
              </a:lnSpc>
              <a:spcBef>
                <a:spcPct val="50000"/>
              </a:spcBef>
              <a:spcAft>
                <a:spcPct val="0"/>
              </a:spcAft>
              <a:buNone/>
              <a:defRPr lang="en-US" sz="1400" dirty="0" smtClean="0">
                <a:solidFill>
                  <a:schemeClr val="tx1"/>
                </a:solidFill>
                <a:latin typeface="Arial" charset="0"/>
                <a:ea typeface="Arial Unicode MS" pitchFamily="-65" charset="0"/>
                <a:cs typeface="Arial Unicode MS" pitchFamily="-65" charset="0"/>
                <a:sym typeface="Arial" pitchFamily="-65" charset="0"/>
              </a:defRPr>
            </a:lvl2pPr>
          </a:lstStyle>
          <a:p>
            <a:pPr lvl="0"/>
            <a:r>
              <a:rPr lang="en-US" dirty="0"/>
              <a:t>Edit Master text styles</a:t>
            </a:r>
          </a:p>
        </p:txBody>
      </p:sp>
      <p:sp>
        <p:nvSpPr>
          <p:cNvPr id="12" name="Text Placeholder 11"/>
          <p:cNvSpPr>
            <a:spLocks noGrp="1"/>
          </p:cNvSpPr>
          <p:nvPr>
            <p:ph type="body" sz="quarter" idx="12"/>
          </p:nvPr>
        </p:nvSpPr>
        <p:spPr>
          <a:xfrm>
            <a:off x="605340" y="6055668"/>
            <a:ext cx="10981293" cy="230832"/>
          </a:xfrm>
        </p:spPr>
        <p:txBody>
          <a:bodyPr wrap="square" anchor="b" anchorCtr="0">
            <a:spAutoFit/>
          </a:bodyPr>
          <a:lstStyle>
            <a:lvl1pPr algn="l">
              <a:lnSpc>
                <a:spcPct val="100000"/>
              </a:lnSpc>
              <a:spcBef>
                <a:spcPts val="0"/>
              </a:spcBef>
              <a:buNone/>
              <a:defRPr sz="1500">
                <a:solidFill>
                  <a:schemeClr val="bg1"/>
                </a:solidFill>
              </a:defRPr>
            </a:lvl1pPr>
            <a:lvl2pPr>
              <a:buNone/>
              <a:defRPr/>
            </a:lvl2pPr>
            <a:lvl3pPr>
              <a:buNone/>
              <a:defRPr/>
            </a:lvl3pPr>
            <a:lvl4pPr>
              <a:buNone/>
              <a:defRPr/>
            </a:lvl4pPr>
            <a:lvl5pPr>
              <a:buNone/>
              <a:defRPr/>
            </a:lvl5pPr>
          </a:lstStyle>
          <a:p>
            <a:pPr lvl="0"/>
            <a:r>
              <a:rPr lang="en-US"/>
              <a:t>Edit Master text styles</a:t>
            </a:r>
          </a:p>
        </p:txBody>
      </p:sp>
      <p:sp>
        <p:nvSpPr>
          <p:cNvPr id="9" name="Slide Number Placeholder 5">
            <a:extLst>
              <a:ext uri="{FF2B5EF4-FFF2-40B4-BE49-F238E27FC236}">
                <a16:creationId xmlns:a16="http://schemas.microsoft.com/office/drawing/2014/main" id="{F50E040B-9C9D-1A47-973E-7DECBD6CA6D9}"/>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
        <p:nvSpPr>
          <p:cNvPr id="8" name="Picture Placeholder 2">
            <a:extLst>
              <a:ext uri="{FF2B5EF4-FFF2-40B4-BE49-F238E27FC236}">
                <a16:creationId xmlns:a16="http://schemas.microsoft.com/office/drawing/2014/main" id="{A1177230-E7DB-E345-B033-4DBFCB7E1C3A}"/>
              </a:ext>
            </a:extLst>
          </p:cNvPr>
          <p:cNvSpPr>
            <a:spLocks noGrp="1"/>
          </p:cNvSpPr>
          <p:nvPr>
            <p:ph type="pic" sz="quarter" idx="13" hasCustomPrompt="1"/>
          </p:nvPr>
        </p:nvSpPr>
        <p:spPr>
          <a:xfrm>
            <a:off x="0" y="0"/>
            <a:ext cx="12192000" cy="6858000"/>
          </a:xfrm>
        </p:spPr>
        <p:txBody>
          <a:bodyPr anchor="ctr"/>
          <a:lstStyle>
            <a:lvl1pPr marL="0" indent="0" algn="ctr">
              <a:buNone/>
              <a:defRPr/>
            </a:lvl1pPr>
          </a:lstStyle>
          <a:p>
            <a:r>
              <a:rPr lang="en-US" dirty="0"/>
              <a:t>Full Bleed Image</a:t>
            </a:r>
          </a:p>
          <a:p>
            <a:endParaRPr lang="en-US" dirty="0"/>
          </a:p>
          <a:p>
            <a:r>
              <a:rPr lang="en-US" dirty="0"/>
              <a:t>No Copy</a:t>
            </a:r>
          </a:p>
        </p:txBody>
      </p:sp>
    </p:spTree>
    <p:extLst>
      <p:ext uri="{BB962C8B-B14F-4D97-AF65-F5344CB8AC3E}">
        <p14:creationId xmlns:p14="http://schemas.microsoft.com/office/powerpoint/2010/main" val="177738566"/>
      </p:ext>
    </p:extLst>
  </p:cSld>
  <p:clrMapOvr>
    <a:masterClrMapping/>
  </p:clrMapOvr>
  <p:transition>
    <p:fade/>
  </p:transition>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2443BD8-D2F6-8646-B36D-61A3FE18C975}"/>
              </a:ext>
            </a:extLst>
          </p:cNvPr>
          <p:cNvSpPr>
            <a:spLocks noGrp="1"/>
          </p:cNvSpPr>
          <p:nvPr>
            <p:ph type="sldNum" sz="quarter" idx="4"/>
          </p:nvPr>
        </p:nvSpPr>
        <p:spPr>
          <a:xfrm>
            <a:off x="11640710" y="6297786"/>
            <a:ext cx="379679"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2025351724"/>
      </p:ext>
    </p:extLst>
  </p:cSld>
  <p:clrMapOvr>
    <a:masterClrMapping/>
  </p:clrMapOvr>
  <p:transition>
    <p:fade/>
  </p:transition>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red">
    <p:bg>
      <p:bgPr>
        <a:solidFill>
          <a:srgbClr val="C8102E"/>
        </a:solidFill>
        <a:effectLst/>
      </p:bgPr>
    </p:bg>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605367" y="1944967"/>
            <a:ext cx="10981267" cy="1615827"/>
          </a:xfrm>
        </p:spPr>
        <p:txBody>
          <a:bodyPr anchor="ctr"/>
          <a:lstStyle>
            <a:lvl1pPr algn="l">
              <a:lnSpc>
                <a:spcPct val="90000"/>
              </a:lnSpc>
              <a:defRPr sz="5833" kern="1500" spc="-84" baseline="0">
                <a:solidFill>
                  <a:schemeClr val="bg1"/>
                </a:solidFill>
              </a:defRPr>
            </a:lvl1pPr>
          </a:lstStyle>
          <a:p>
            <a:r>
              <a:rPr lang="en-US" dirty="0"/>
              <a:t>“Click to edit quote </a:t>
            </a:r>
            <a:br>
              <a:rPr lang="en-US" dirty="0"/>
            </a:br>
            <a:r>
              <a:rPr lang="en-US" dirty="0"/>
              <a:t>or statement.”</a:t>
            </a:r>
          </a:p>
        </p:txBody>
      </p:sp>
      <p:sp>
        <p:nvSpPr>
          <p:cNvPr id="7" name="Text Placeholder 5"/>
          <p:cNvSpPr>
            <a:spLocks noGrp="1"/>
          </p:cNvSpPr>
          <p:nvPr>
            <p:ph type="body" sz="quarter" idx="10" hasCustomPrompt="1"/>
          </p:nvPr>
        </p:nvSpPr>
        <p:spPr>
          <a:xfrm>
            <a:off x="605367" y="5083557"/>
            <a:ext cx="10981267" cy="1481139"/>
          </a:xfrm>
        </p:spPr>
        <p:txBody>
          <a:bodyPr/>
          <a:lstStyle>
            <a:lvl1pPr marL="0" indent="0" algn="l">
              <a:lnSpc>
                <a:spcPts val="6666"/>
              </a:lnSpc>
              <a:spcBef>
                <a:spcPts val="0"/>
              </a:spcBef>
              <a:buNone/>
              <a:defRPr sz="5833" b="1" kern="1500" spc="-84" baseline="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 Attribution</a:t>
            </a:r>
          </a:p>
        </p:txBody>
      </p:sp>
    </p:spTree>
    <p:extLst>
      <p:ext uri="{BB962C8B-B14F-4D97-AF65-F5344CB8AC3E}">
        <p14:creationId xmlns:p14="http://schemas.microsoft.com/office/powerpoint/2010/main" val="326226346"/>
      </p:ext>
    </p:extLst>
  </p:cSld>
  <p:clrMapOvr>
    <a:masterClrMapping/>
  </p:clrMapOvr>
  <p:transition>
    <p:fade/>
  </p:transition>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or statement blue">
    <p:bg>
      <p:bgPr>
        <a:solidFill>
          <a:schemeClr val="accent2"/>
        </a:solidFill>
        <a:effectLst/>
      </p:bgPr>
    </p:bg>
    <p:spTree>
      <p:nvGrpSpPr>
        <p:cNvPr id="1" name=""/>
        <p:cNvGrpSpPr/>
        <p:nvPr/>
      </p:nvGrpSpPr>
      <p:grpSpPr>
        <a:xfrm>
          <a:off x="0" y="0"/>
          <a:ext cx="0" cy="0"/>
          <a:chOff x="0" y="0"/>
          <a:chExt cx="0" cy="0"/>
        </a:xfrm>
      </p:grpSpPr>
      <p:sp>
        <p:nvSpPr>
          <p:cNvPr id="9" name="Title 2"/>
          <p:cNvSpPr>
            <a:spLocks noGrp="1"/>
          </p:cNvSpPr>
          <p:nvPr>
            <p:ph type="title" hasCustomPrompt="1"/>
          </p:nvPr>
        </p:nvSpPr>
        <p:spPr>
          <a:xfrm>
            <a:off x="605367" y="1944967"/>
            <a:ext cx="10981267" cy="1615827"/>
          </a:xfrm>
        </p:spPr>
        <p:txBody>
          <a:bodyPr anchor="ctr"/>
          <a:lstStyle>
            <a:lvl1pPr algn="l">
              <a:lnSpc>
                <a:spcPct val="90000"/>
              </a:lnSpc>
              <a:defRPr sz="5833" kern="1500" spc="-84" baseline="0">
                <a:solidFill>
                  <a:schemeClr val="bg1"/>
                </a:solidFill>
              </a:defRPr>
            </a:lvl1pPr>
          </a:lstStyle>
          <a:p>
            <a:r>
              <a:rPr lang="en-US" dirty="0"/>
              <a:t>“Click to edit quote </a:t>
            </a:r>
            <a:br>
              <a:rPr lang="en-US" dirty="0"/>
            </a:br>
            <a:r>
              <a:rPr lang="en-US" dirty="0"/>
              <a:t>or statement.”</a:t>
            </a:r>
          </a:p>
        </p:txBody>
      </p:sp>
      <p:sp>
        <p:nvSpPr>
          <p:cNvPr id="10" name="Text Placeholder 5"/>
          <p:cNvSpPr>
            <a:spLocks noGrp="1"/>
          </p:cNvSpPr>
          <p:nvPr>
            <p:ph type="body" sz="quarter" idx="10" hasCustomPrompt="1"/>
          </p:nvPr>
        </p:nvSpPr>
        <p:spPr>
          <a:xfrm>
            <a:off x="605367" y="5083557"/>
            <a:ext cx="10981267" cy="1481139"/>
          </a:xfrm>
        </p:spPr>
        <p:txBody>
          <a:bodyPr/>
          <a:lstStyle>
            <a:lvl1pPr marL="0" indent="0" algn="l">
              <a:lnSpc>
                <a:spcPts val="6666"/>
              </a:lnSpc>
              <a:spcBef>
                <a:spcPts val="0"/>
              </a:spcBef>
              <a:buNone/>
              <a:defRPr sz="5833" b="1" kern="1500" spc="-84" baseline="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 Attribution</a:t>
            </a:r>
          </a:p>
        </p:txBody>
      </p:sp>
    </p:spTree>
    <p:extLst>
      <p:ext uri="{BB962C8B-B14F-4D97-AF65-F5344CB8AC3E}">
        <p14:creationId xmlns:p14="http://schemas.microsoft.com/office/powerpoint/2010/main" val="170680664"/>
      </p:ext>
    </p:extLst>
  </p:cSld>
  <p:clrMapOvr>
    <a:masterClrMapping/>
  </p:clrMapOvr>
  <p:transition>
    <p:fade/>
  </p:transition>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magenta">
    <p:bg>
      <p:bgPr>
        <a:solidFill>
          <a:schemeClr val="accent3"/>
        </a:solidFill>
        <a:effectLst/>
      </p:bgPr>
    </p:bg>
    <p:spTree>
      <p:nvGrpSpPr>
        <p:cNvPr id="1" name=""/>
        <p:cNvGrpSpPr/>
        <p:nvPr/>
      </p:nvGrpSpPr>
      <p:grpSpPr>
        <a:xfrm>
          <a:off x="0" y="0"/>
          <a:ext cx="0" cy="0"/>
          <a:chOff x="0" y="0"/>
          <a:chExt cx="0" cy="0"/>
        </a:xfrm>
      </p:grpSpPr>
      <p:sp>
        <p:nvSpPr>
          <p:cNvPr id="4" name="Title 2"/>
          <p:cNvSpPr>
            <a:spLocks noGrp="1"/>
          </p:cNvSpPr>
          <p:nvPr>
            <p:ph type="title" hasCustomPrompt="1"/>
          </p:nvPr>
        </p:nvSpPr>
        <p:spPr>
          <a:xfrm>
            <a:off x="605367" y="1944967"/>
            <a:ext cx="10981267" cy="1615827"/>
          </a:xfrm>
        </p:spPr>
        <p:txBody>
          <a:bodyPr anchor="ctr"/>
          <a:lstStyle>
            <a:lvl1pPr algn="l">
              <a:lnSpc>
                <a:spcPct val="90000"/>
              </a:lnSpc>
              <a:defRPr sz="5833" kern="1500" spc="-84" baseline="0">
                <a:solidFill>
                  <a:schemeClr val="bg1"/>
                </a:solidFill>
              </a:defRPr>
            </a:lvl1pPr>
          </a:lstStyle>
          <a:p>
            <a:r>
              <a:rPr lang="en-US" dirty="0"/>
              <a:t>“Click to edit quote </a:t>
            </a:r>
            <a:br>
              <a:rPr lang="en-US" dirty="0"/>
            </a:br>
            <a:r>
              <a:rPr lang="en-US" dirty="0"/>
              <a:t>or statement.”</a:t>
            </a:r>
          </a:p>
        </p:txBody>
      </p:sp>
      <p:sp>
        <p:nvSpPr>
          <p:cNvPr id="5" name="Text Placeholder 5"/>
          <p:cNvSpPr>
            <a:spLocks noGrp="1"/>
          </p:cNvSpPr>
          <p:nvPr>
            <p:ph type="body" sz="quarter" idx="10" hasCustomPrompt="1"/>
          </p:nvPr>
        </p:nvSpPr>
        <p:spPr>
          <a:xfrm>
            <a:off x="605367" y="5083557"/>
            <a:ext cx="10981267" cy="1481139"/>
          </a:xfrm>
        </p:spPr>
        <p:txBody>
          <a:bodyPr/>
          <a:lstStyle>
            <a:lvl1pPr marL="0" indent="0" algn="l">
              <a:lnSpc>
                <a:spcPts val="6666"/>
              </a:lnSpc>
              <a:spcBef>
                <a:spcPts val="0"/>
              </a:spcBef>
              <a:buNone/>
              <a:defRPr sz="5833" b="1" kern="1500" spc="-84" baseline="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dirty="0"/>
              <a:t>– Attribution</a:t>
            </a:r>
          </a:p>
        </p:txBody>
      </p:sp>
    </p:spTree>
    <p:extLst>
      <p:ext uri="{BB962C8B-B14F-4D97-AF65-F5344CB8AC3E}">
        <p14:creationId xmlns:p14="http://schemas.microsoft.com/office/powerpoint/2010/main" val="2165734589"/>
      </p:ext>
    </p:extLst>
  </p:cSld>
  <p:clrMapOvr>
    <a:masterClrMapping/>
  </p:clrMapOvr>
  <p:transition>
    <p:fade/>
  </p:transition>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J&amp;J Signature">
    <p:bg>
      <p:bgPr>
        <a:solidFill>
          <a:schemeClr val="bg1"/>
        </a:solidFill>
        <a:effectLst/>
      </p:bgPr>
    </p:bg>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F5E5CDCA-7999-6A42-B665-EC2AAA7B46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92881" y="3047253"/>
            <a:ext cx="4219787" cy="772372"/>
          </a:xfrm>
          <a:prstGeom prst="rect">
            <a:avLst/>
          </a:prstGeom>
        </p:spPr>
      </p:pic>
    </p:spTree>
    <p:extLst>
      <p:ext uri="{BB962C8B-B14F-4D97-AF65-F5344CB8AC3E}">
        <p14:creationId xmlns:p14="http://schemas.microsoft.com/office/powerpoint/2010/main" val="2910850109"/>
      </p:ext>
    </p:extLst>
  </p:cSld>
  <p:clrMapOvr>
    <a:masterClrMapping/>
  </p:clrMapOvr>
  <p:transition>
    <p:fade/>
  </p:transition>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2.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emf"/><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34" Type="http://schemas.openxmlformats.org/officeDocument/2006/relationships/slideLayout" Target="../slideLayouts/slideLayout82.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38" Type="http://schemas.openxmlformats.org/officeDocument/2006/relationships/image" Target="../media/image2.png"/><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37" Type="http://schemas.openxmlformats.org/officeDocument/2006/relationships/image" Target="../media/image1.emf"/><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
        <p:nvSpPr>
          <p:cNvPr id="9220" name="Rectangle 2"/>
          <p:cNvSpPr>
            <a:spLocks noGrp="1" noChangeArrowheads="1"/>
          </p:cNvSpPr>
          <p:nvPr>
            <p:ph type="body" idx="1"/>
          </p:nvPr>
        </p:nvSpPr>
        <p:spPr bwMode="auto">
          <a:xfrm>
            <a:off x="605367" y="1713180"/>
            <a:ext cx="10981267" cy="4379647"/>
          </a:xfrm>
          <a:prstGeom prst="rect">
            <a:avLst/>
          </a:prstGeom>
          <a:noFill/>
          <a:ln w="12700">
            <a:noFill/>
            <a:miter lim="800000"/>
            <a:headEnd/>
            <a:tailEnd/>
          </a:ln>
        </p:spPr>
        <p:txBody>
          <a:bodyPr vert="horz" wrap="square" lIns="0" tIns="0" rIns="0" bIns="0" numCol="1" anchor="t" anchorCtr="0" compatLnSpc="1">
            <a:prstTxWarp prst="textNoShape">
              <a:avLst/>
            </a:prstTxWarp>
            <a:noAutofit/>
          </a:bodyPr>
          <a:lstStyle/>
          <a:p>
            <a:pPr lvl="0"/>
            <a:r>
              <a:rPr lang="en-US" dirty="0">
                <a:sym typeface="Arial" pitchFamily="-65" charset="0"/>
              </a:rPr>
              <a:t>Edit Master text styles</a:t>
            </a:r>
          </a:p>
          <a:p>
            <a:pPr lvl="1"/>
            <a:r>
              <a:rPr lang="en-US" dirty="0">
                <a:sym typeface="Arial" pitchFamily="-65" charset="0"/>
              </a:rPr>
              <a:t>Second level</a:t>
            </a:r>
          </a:p>
          <a:p>
            <a:pPr lvl="2"/>
            <a:r>
              <a:rPr lang="en-US" dirty="0">
                <a:sym typeface="Arial" pitchFamily="-65" charset="0"/>
              </a:rPr>
              <a:t>Third level</a:t>
            </a:r>
          </a:p>
          <a:p>
            <a:pPr lvl="3"/>
            <a:r>
              <a:rPr lang="en-US" dirty="0">
                <a:sym typeface="Arial" pitchFamily="-65" charset="0"/>
              </a:rPr>
              <a:t>Fourth level</a:t>
            </a:r>
          </a:p>
          <a:p>
            <a:pPr lvl="4"/>
            <a:r>
              <a:rPr lang="en-US" dirty="0">
                <a:sym typeface="Arial" pitchFamily="-65" charset="0"/>
              </a:rPr>
              <a:t>Fifth level</a:t>
            </a:r>
          </a:p>
        </p:txBody>
      </p:sp>
      <p:sp>
        <p:nvSpPr>
          <p:cNvPr id="9219" name="Rectangle 1"/>
          <p:cNvSpPr>
            <a:spLocks noGrp="1" noChangeArrowheads="1"/>
          </p:cNvSpPr>
          <p:nvPr>
            <p:ph type="title"/>
          </p:nvPr>
        </p:nvSpPr>
        <p:spPr bwMode="auto">
          <a:xfrm>
            <a:off x="605367" y="378459"/>
            <a:ext cx="10145760" cy="577081"/>
          </a:xfrm>
          <a:prstGeom prst="rect">
            <a:avLst/>
          </a:prstGeom>
          <a:noFill/>
          <a:ln w="12700">
            <a:noFill/>
            <a:miter lim="800000"/>
            <a:headEnd/>
            <a:tailEnd/>
          </a:ln>
        </p:spPr>
        <p:txBody>
          <a:bodyPr vert="horz" wrap="square" lIns="0" tIns="0" rIns="0" bIns="0" numCol="1" anchor="t" anchorCtr="0" compatLnSpc="1">
            <a:prstTxWarp prst="textNoShape">
              <a:avLst/>
            </a:prstTxWarp>
            <a:spAutoFit/>
          </a:bodyPr>
          <a:lstStyle/>
          <a:p>
            <a:pPr lvl="0"/>
            <a:r>
              <a:rPr lang="en-US" dirty="0">
                <a:sym typeface="Arial" pitchFamily="-65" charset="0"/>
              </a:rPr>
              <a:t>Click to edit Master title style</a:t>
            </a:r>
          </a:p>
        </p:txBody>
      </p:sp>
      <p:sp>
        <p:nvSpPr>
          <p:cNvPr id="6" name="Slide Number Placeholder 5"/>
          <p:cNvSpPr>
            <a:spLocks noGrp="1"/>
          </p:cNvSpPr>
          <p:nvPr>
            <p:ph type="sldNum" sz="quarter" idx="4"/>
          </p:nvPr>
        </p:nvSpPr>
        <p:spPr>
          <a:xfrm>
            <a:off x="11586635" y="6276103"/>
            <a:ext cx="454400"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pic>
        <p:nvPicPr>
          <p:cNvPr id="8" name="Picture 7"/>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382575" y="6092827"/>
            <a:ext cx="891369" cy="806071"/>
          </a:xfrm>
          <a:prstGeom prst="rect">
            <a:avLst/>
          </a:prstGeom>
        </p:spPr>
      </p:pic>
      <p:sp>
        <p:nvSpPr>
          <p:cNvPr id="11" name="Rectangle 10">
            <a:extLst>
              <a:ext uri="{FF2B5EF4-FFF2-40B4-BE49-F238E27FC236}">
                <a16:creationId xmlns:a16="http://schemas.microsoft.com/office/drawing/2014/main" id="{02E02312-9CA8-894B-B5FD-D8CF165BBDF5}"/>
              </a:ext>
            </a:extLst>
          </p:cNvPr>
          <p:cNvSpPr/>
          <p:nvPr userDrawn="1"/>
        </p:nvSpPr>
        <p:spPr bwMode="auto">
          <a:xfrm>
            <a:off x="501955" y="6289523"/>
            <a:ext cx="810381" cy="568477"/>
          </a:xfrm>
          <a:prstGeom prst="rect">
            <a:avLst/>
          </a:prstGeom>
          <a:solidFill>
            <a:schemeClr val="bg1"/>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pic>
        <p:nvPicPr>
          <p:cNvPr id="9" name="Picture 8">
            <a:extLst>
              <a:ext uri="{FF2B5EF4-FFF2-40B4-BE49-F238E27FC236}">
                <a16:creationId xmlns:a16="http://schemas.microsoft.com/office/drawing/2014/main" id="{B8701F88-B5CC-AA40-846F-FCB9512B5AA1}"/>
              </a:ext>
              <a:ext uri="{C183D7F6-B498-43B3-948B-1728B52AA6E4}">
                <adec:decorative xmlns:adec="http://schemas.microsoft.com/office/drawing/2017/decorative" val="1"/>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594115" y="6365373"/>
            <a:ext cx="1115957" cy="204260"/>
          </a:xfrm>
          <a:prstGeom prst="rect">
            <a:avLst/>
          </a:prstGeom>
        </p:spPr>
      </p:pic>
    </p:spTree>
    <p:extLst>
      <p:ext uri="{BB962C8B-B14F-4D97-AF65-F5344CB8AC3E}">
        <p14:creationId xmlns:p14="http://schemas.microsoft.com/office/powerpoint/2010/main" val="2304902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Lst>
  <p:transition>
    <p:fade/>
  </p:transition>
  <p:hf hdr="0" ftr="0" dt="0"/>
  <p:txStyles>
    <p:titleStyle>
      <a:lvl1pPr algn="l" rtl="0" eaLnBrk="1" fontAlgn="base" hangingPunct="1">
        <a:lnSpc>
          <a:spcPct val="100000"/>
        </a:lnSpc>
        <a:spcBef>
          <a:spcPct val="0"/>
        </a:spcBef>
        <a:spcAft>
          <a:spcPct val="0"/>
        </a:spcAft>
        <a:defRPr sz="3751" b="1">
          <a:solidFill>
            <a:schemeClr val="tx1"/>
          </a:solidFill>
          <a:latin typeface="+mj-lt"/>
          <a:ea typeface="Arial Unicode MS" pitchFamily="-65" charset="0"/>
          <a:cs typeface="Arial Unicode MS" pitchFamily="-65" charset="0"/>
          <a:sym typeface="Arial" pitchFamily="-65" charset="0"/>
        </a:defRPr>
      </a:lvl1pPr>
      <a:lvl2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2pPr>
      <a:lvl3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3pPr>
      <a:lvl4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4pPr>
      <a:lvl5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5pPr>
      <a:lvl6pPr marL="288018"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6pPr>
      <a:lvl7pPr marL="576035"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7pPr>
      <a:lvl8pPr marL="864051"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8pPr>
      <a:lvl9pPr marL="1152069"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9pPr>
    </p:titleStyle>
    <p:bodyStyle>
      <a:lvl1pPr marL="201155" indent="-237729" algn="l" rtl="0" eaLnBrk="1" fontAlgn="base" hangingPunct="1">
        <a:lnSpc>
          <a:spcPct val="100000"/>
        </a:lnSpc>
        <a:spcBef>
          <a:spcPts val="1800"/>
        </a:spcBef>
        <a:spcAft>
          <a:spcPct val="0"/>
        </a:spcAft>
        <a:buClr>
          <a:srgbClr val="63666A"/>
        </a:buClr>
        <a:buSzPct val="100000"/>
        <a:buFont typeface="Arial" pitchFamily="-65" charset="0"/>
        <a:buChar char="•"/>
        <a:defRPr sz="2500">
          <a:solidFill>
            <a:srgbClr val="595959"/>
          </a:solidFill>
          <a:latin typeface="+mn-lt"/>
          <a:ea typeface="Arial Unicode MS" pitchFamily="-65" charset="0"/>
          <a:cs typeface="Arial Unicode MS" pitchFamily="-65" charset="0"/>
          <a:sym typeface="Arial" pitchFamily="-65" charset="0"/>
        </a:defRPr>
      </a:lvl1pPr>
      <a:lvl2pPr marL="457171" indent="-240015" algn="l" rtl="0" eaLnBrk="1" fontAlgn="base" hangingPunct="1">
        <a:lnSpc>
          <a:spcPct val="100000"/>
        </a:lnSpc>
        <a:spcBef>
          <a:spcPts val="0"/>
        </a:spcBef>
        <a:spcAft>
          <a:spcPct val="0"/>
        </a:spcAft>
        <a:buClr>
          <a:srgbClr val="63666A"/>
        </a:buClr>
        <a:buSzPct val="100000"/>
        <a:buFont typeface="Arial" pitchFamily="-65" charset="0"/>
        <a:buChar char="–"/>
        <a:defRPr sz="2000">
          <a:solidFill>
            <a:srgbClr val="595959"/>
          </a:solidFill>
          <a:latin typeface="+mn-lt"/>
          <a:ea typeface="Arial Unicode MS" pitchFamily="-65" charset="0"/>
          <a:cs typeface="Arial Unicode MS" pitchFamily="-65" charset="0"/>
          <a:sym typeface="Arial" pitchFamily="-65" charset="0"/>
        </a:defRPr>
      </a:lvl2pPr>
      <a:lvl3pPr marL="731472" indent="-201155" algn="l" rtl="0" eaLnBrk="1" fontAlgn="base" hangingPunct="1">
        <a:lnSpc>
          <a:spcPct val="100000"/>
        </a:lnSpc>
        <a:spcBef>
          <a:spcPts val="0"/>
        </a:spcBef>
        <a:spcAft>
          <a:spcPct val="0"/>
        </a:spcAft>
        <a:buClr>
          <a:srgbClr val="63666A"/>
        </a:buClr>
        <a:buSzPct val="100000"/>
        <a:buFont typeface="Arial" pitchFamily="-65" charset="0"/>
        <a:buChar char="•"/>
        <a:defRPr sz="1800">
          <a:solidFill>
            <a:srgbClr val="595959"/>
          </a:solidFill>
          <a:latin typeface="+mn-lt"/>
          <a:ea typeface="Arial Unicode MS" pitchFamily="-65" charset="0"/>
          <a:cs typeface="Arial Unicode MS" pitchFamily="-65" charset="0"/>
          <a:sym typeface="Arial" pitchFamily="-65" charset="0"/>
        </a:defRPr>
      </a:lvl3pPr>
      <a:lvl4pPr marL="1097209" indent="-201155" algn="l" rtl="0" eaLnBrk="1" fontAlgn="base" hangingPunct="1">
        <a:lnSpc>
          <a:spcPct val="100000"/>
        </a:lnSpc>
        <a:spcBef>
          <a:spcPts val="0"/>
        </a:spcBef>
        <a:spcAft>
          <a:spcPct val="0"/>
        </a:spcAft>
        <a:buClr>
          <a:srgbClr val="63666A"/>
        </a:buClr>
        <a:buSzPct val="100000"/>
        <a:buFont typeface="Arial" pitchFamily="-65" charset="0"/>
        <a:buChar char="–"/>
        <a:defRPr sz="1500">
          <a:solidFill>
            <a:srgbClr val="595959"/>
          </a:solidFill>
          <a:latin typeface="+mn-lt"/>
          <a:ea typeface="Arial Unicode MS" pitchFamily="-65" charset="0"/>
          <a:cs typeface="Arial Unicode MS" pitchFamily="-65" charset="0"/>
          <a:sym typeface="Arial" pitchFamily="-65" charset="0"/>
        </a:defRPr>
      </a:lvl4pPr>
      <a:lvl5pPr marL="1487867" indent="-191122" algn="l" rtl="0" eaLnBrk="1" fontAlgn="base" hangingPunct="1">
        <a:lnSpc>
          <a:spcPct val="100000"/>
        </a:lnSpc>
        <a:spcBef>
          <a:spcPts val="0"/>
        </a:spcBef>
        <a:spcAft>
          <a:spcPct val="0"/>
        </a:spcAft>
        <a:buClr>
          <a:srgbClr val="63666A"/>
        </a:buClr>
        <a:buSzPct val="100000"/>
        <a:buFont typeface="Arial" pitchFamily="-65" charset="0"/>
        <a:buChar char="»"/>
        <a:defRPr sz="1300">
          <a:solidFill>
            <a:srgbClr val="595959"/>
          </a:solidFill>
          <a:latin typeface="+mn-lt"/>
          <a:ea typeface="Arial Unicode MS" pitchFamily="-65" charset="0"/>
          <a:cs typeface="Arial Unicode MS" pitchFamily="-65" charset="0"/>
          <a:sym typeface="Arial" pitchFamily="-65" charset="0"/>
        </a:defRPr>
      </a:lvl5pPr>
      <a:lvl6pPr marL="1776109"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6pPr>
      <a:lvl7pPr marL="2064124"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7pPr>
      <a:lvl8pPr marL="2352142"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8pPr>
      <a:lvl9pPr marL="2640159"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9pPr>
    </p:bodyStyle>
    <p:otherStyle>
      <a:defPPr>
        <a:defRPr lang="en-US"/>
      </a:defPPr>
      <a:lvl1pPr marL="0" algn="l" defTabSz="288018" rtl="0" eaLnBrk="1" latinLnBrk="0" hangingPunct="1">
        <a:defRPr sz="1100" kern="1200">
          <a:solidFill>
            <a:schemeClr val="tx1"/>
          </a:solidFill>
          <a:latin typeface="+mn-lt"/>
          <a:ea typeface="+mn-ea"/>
          <a:cs typeface="+mn-cs"/>
        </a:defRPr>
      </a:lvl1pPr>
      <a:lvl2pPr marL="288018" algn="l" defTabSz="288018" rtl="0" eaLnBrk="1" latinLnBrk="0" hangingPunct="1">
        <a:defRPr sz="1100" kern="1200">
          <a:solidFill>
            <a:schemeClr val="tx1"/>
          </a:solidFill>
          <a:latin typeface="+mn-lt"/>
          <a:ea typeface="+mn-ea"/>
          <a:cs typeface="+mn-cs"/>
        </a:defRPr>
      </a:lvl2pPr>
      <a:lvl3pPr marL="576035" algn="l" defTabSz="288018" rtl="0" eaLnBrk="1" latinLnBrk="0" hangingPunct="1">
        <a:defRPr sz="1100" kern="1200">
          <a:solidFill>
            <a:schemeClr val="tx1"/>
          </a:solidFill>
          <a:latin typeface="+mn-lt"/>
          <a:ea typeface="+mn-ea"/>
          <a:cs typeface="+mn-cs"/>
        </a:defRPr>
      </a:lvl3pPr>
      <a:lvl4pPr marL="864051" algn="l" defTabSz="288018" rtl="0" eaLnBrk="1" latinLnBrk="0" hangingPunct="1">
        <a:defRPr sz="1100" kern="1200">
          <a:solidFill>
            <a:schemeClr val="tx1"/>
          </a:solidFill>
          <a:latin typeface="+mn-lt"/>
          <a:ea typeface="+mn-ea"/>
          <a:cs typeface="+mn-cs"/>
        </a:defRPr>
      </a:lvl4pPr>
      <a:lvl5pPr marL="1152069" algn="l" defTabSz="288018" rtl="0" eaLnBrk="1" latinLnBrk="0" hangingPunct="1">
        <a:defRPr sz="1100" kern="1200">
          <a:solidFill>
            <a:schemeClr val="tx1"/>
          </a:solidFill>
          <a:latin typeface="+mn-lt"/>
          <a:ea typeface="+mn-ea"/>
          <a:cs typeface="+mn-cs"/>
        </a:defRPr>
      </a:lvl5pPr>
      <a:lvl6pPr marL="1440087" algn="l" defTabSz="288018" rtl="0" eaLnBrk="1" latinLnBrk="0" hangingPunct="1">
        <a:defRPr sz="1100" kern="1200">
          <a:solidFill>
            <a:schemeClr val="tx1"/>
          </a:solidFill>
          <a:latin typeface="+mn-lt"/>
          <a:ea typeface="+mn-ea"/>
          <a:cs typeface="+mn-cs"/>
        </a:defRPr>
      </a:lvl6pPr>
      <a:lvl7pPr marL="1728104" algn="l" defTabSz="288018" rtl="0" eaLnBrk="1" latinLnBrk="0" hangingPunct="1">
        <a:defRPr sz="1100" kern="1200">
          <a:solidFill>
            <a:schemeClr val="tx1"/>
          </a:solidFill>
          <a:latin typeface="+mn-lt"/>
          <a:ea typeface="+mn-ea"/>
          <a:cs typeface="+mn-cs"/>
        </a:defRPr>
      </a:lvl7pPr>
      <a:lvl8pPr marL="2016121" algn="l" defTabSz="288018" rtl="0" eaLnBrk="1" latinLnBrk="0" hangingPunct="1">
        <a:defRPr sz="1100" kern="1200">
          <a:solidFill>
            <a:schemeClr val="tx1"/>
          </a:solidFill>
          <a:latin typeface="+mn-lt"/>
          <a:ea typeface="+mn-ea"/>
          <a:cs typeface="+mn-cs"/>
        </a:defRPr>
      </a:lvl8pPr>
      <a:lvl9pPr marL="2304138" algn="l" defTabSz="288018" rtl="0" eaLnBrk="1" latinLnBrk="0" hangingPunct="1">
        <a:defRPr sz="1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06706" y="568345"/>
            <a:ext cx="8897565"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BB02557A-7053-4340-A874-8AB926A8EDA1}" type="datetimeFigureOut">
              <a:rPr lang="en-US" dirty="0"/>
              <a:pPr/>
              <a:t>10/9/2020</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AD816501-AAE5-214E-B100-00C3DC5F5E3F}"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pic>
        <p:nvPicPr>
          <p:cNvPr id="10" name="Picture 9">
            <a:extLst>
              <a:ext uri="{FF2B5EF4-FFF2-40B4-BE49-F238E27FC236}">
                <a16:creationId xmlns:a16="http://schemas.microsoft.com/office/drawing/2014/main" id="{159F45F3-47FF-4146-8506-E79D68A33BE0}"/>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82575" y="6092827"/>
            <a:ext cx="891369" cy="806071"/>
          </a:xfrm>
          <a:prstGeom prst="rect">
            <a:avLst/>
          </a:prstGeom>
        </p:spPr>
      </p:pic>
      <p:sp>
        <p:nvSpPr>
          <p:cNvPr id="12" name="Rectangle 11">
            <a:extLst>
              <a:ext uri="{FF2B5EF4-FFF2-40B4-BE49-F238E27FC236}">
                <a16:creationId xmlns:a16="http://schemas.microsoft.com/office/drawing/2014/main" id="{AF755B92-F168-4E18-8773-1A7F36F41C90}"/>
              </a:ext>
            </a:extLst>
          </p:cNvPr>
          <p:cNvSpPr/>
          <p:nvPr userDrawn="1"/>
        </p:nvSpPr>
        <p:spPr bwMode="auto">
          <a:xfrm>
            <a:off x="501955" y="6289523"/>
            <a:ext cx="810381" cy="568477"/>
          </a:xfrm>
          <a:prstGeom prst="rect">
            <a:avLst/>
          </a:prstGeom>
          <a:solidFill>
            <a:schemeClr val="bg1"/>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pic>
        <p:nvPicPr>
          <p:cNvPr id="13" name="Picture 12">
            <a:extLst>
              <a:ext uri="{FF2B5EF4-FFF2-40B4-BE49-F238E27FC236}">
                <a16:creationId xmlns:a16="http://schemas.microsoft.com/office/drawing/2014/main" id="{6AE7DDBF-7E93-4E55-BCAA-5D9FDFBD2F9C}"/>
              </a:ext>
              <a:ext uri="{C183D7F6-B498-43B3-948B-1728B52AA6E4}">
                <adec:decorative xmlns:adec="http://schemas.microsoft.com/office/drawing/2017/decorative" val="1"/>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594115" y="6365373"/>
            <a:ext cx="1115957" cy="204260"/>
          </a:xfrm>
          <a:prstGeom prst="rect">
            <a:avLst/>
          </a:prstGeom>
        </p:spPr>
      </p:pic>
    </p:spTree>
    <p:extLst>
      <p:ext uri="{BB962C8B-B14F-4D97-AF65-F5344CB8AC3E}">
        <p14:creationId xmlns:p14="http://schemas.microsoft.com/office/powerpoint/2010/main" val="1638079024"/>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Lst>
  <p:transition>
    <p:fade/>
  </p:transition>
  <p:hf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20" name="Rectangle 2"/>
          <p:cNvSpPr>
            <a:spLocks noGrp="1" noChangeArrowheads="1"/>
          </p:cNvSpPr>
          <p:nvPr>
            <p:ph type="body" idx="1"/>
          </p:nvPr>
        </p:nvSpPr>
        <p:spPr bwMode="auto">
          <a:xfrm>
            <a:off x="605367" y="1713180"/>
            <a:ext cx="10981267" cy="4379647"/>
          </a:xfrm>
          <a:prstGeom prst="rect">
            <a:avLst/>
          </a:prstGeom>
          <a:noFill/>
          <a:ln w="12700">
            <a:noFill/>
            <a:miter lim="800000"/>
            <a:headEnd/>
            <a:tailEnd/>
          </a:ln>
        </p:spPr>
        <p:txBody>
          <a:bodyPr vert="horz" wrap="square" lIns="0" tIns="0" rIns="0" bIns="0" numCol="1" anchor="t" anchorCtr="0" compatLnSpc="1">
            <a:prstTxWarp prst="textNoShape">
              <a:avLst/>
            </a:prstTxWarp>
            <a:noAutofit/>
          </a:bodyPr>
          <a:lstStyle/>
          <a:p>
            <a:pPr lvl="0"/>
            <a:r>
              <a:rPr lang="en-US" dirty="0">
                <a:sym typeface="Arial" pitchFamily="-65" charset="0"/>
              </a:rPr>
              <a:t>Edit Master text styles</a:t>
            </a:r>
          </a:p>
          <a:p>
            <a:pPr lvl="1"/>
            <a:r>
              <a:rPr lang="en-US" dirty="0">
                <a:sym typeface="Arial" pitchFamily="-65" charset="0"/>
              </a:rPr>
              <a:t>Second level</a:t>
            </a:r>
          </a:p>
          <a:p>
            <a:pPr lvl="2"/>
            <a:r>
              <a:rPr lang="en-US" dirty="0">
                <a:sym typeface="Arial" pitchFamily="-65" charset="0"/>
              </a:rPr>
              <a:t>Third level</a:t>
            </a:r>
          </a:p>
          <a:p>
            <a:pPr lvl="3"/>
            <a:r>
              <a:rPr lang="en-US" dirty="0">
                <a:sym typeface="Arial" pitchFamily="-65" charset="0"/>
              </a:rPr>
              <a:t>Fourth level</a:t>
            </a:r>
          </a:p>
          <a:p>
            <a:pPr lvl="4"/>
            <a:r>
              <a:rPr lang="en-US" dirty="0">
                <a:sym typeface="Arial" pitchFamily="-65" charset="0"/>
              </a:rPr>
              <a:t>Fifth level</a:t>
            </a:r>
          </a:p>
        </p:txBody>
      </p:sp>
      <p:sp>
        <p:nvSpPr>
          <p:cNvPr id="9219" name="Rectangle 1"/>
          <p:cNvSpPr>
            <a:spLocks noGrp="1" noChangeArrowheads="1"/>
          </p:cNvSpPr>
          <p:nvPr>
            <p:ph type="title"/>
          </p:nvPr>
        </p:nvSpPr>
        <p:spPr bwMode="auto">
          <a:xfrm>
            <a:off x="605367" y="378459"/>
            <a:ext cx="10145760" cy="577081"/>
          </a:xfrm>
          <a:prstGeom prst="rect">
            <a:avLst/>
          </a:prstGeom>
          <a:noFill/>
          <a:ln w="12700">
            <a:noFill/>
            <a:miter lim="800000"/>
            <a:headEnd/>
            <a:tailEnd/>
          </a:ln>
        </p:spPr>
        <p:txBody>
          <a:bodyPr vert="horz" wrap="square" lIns="0" tIns="0" rIns="0" bIns="0" numCol="1" anchor="t" anchorCtr="0" compatLnSpc="1">
            <a:prstTxWarp prst="textNoShape">
              <a:avLst/>
            </a:prstTxWarp>
            <a:spAutoFit/>
          </a:bodyPr>
          <a:lstStyle/>
          <a:p>
            <a:pPr lvl="0"/>
            <a:r>
              <a:rPr lang="en-US" dirty="0">
                <a:sym typeface="Arial" pitchFamily="-65" charset="0"/>
              </a:rPr>
              <a:t>Click to edit Master title style</a:t>
            </a:r>
          </a:p>
        </p:txBody>
      </p:sp>
      <p:sp>
        <p:nvSpPr>
          <p:cNvPr id="6" name="Slide Number Placeholder 5"/>
          <p:cNvSpPr>
            <a:spLocks noGrp="1"/>
          </p:cNvSpPr>
          <p:nvPr>
            <p:ph type="sldNum" sz="quarter" idx="4"/>
          </p:nvPr>
        </p:nvSpPr>
        <p:spPr>
          <a:xfrm>
            <a:off x="11586635" y="6276103"/>
            <a:ext cx="454400" cy="333375"/>
          </a:xfrm>
          <a:prstGeom prst="rect">
            <a:avLst/>
          </a:prstGeom>
        </p:spPr>
        <p:txBody>
          <a:bodyPr vert="horz" lIns="91440" tIns="45720" rIns="91440" bIns="45720" rtlCol="0" anchor="ctr"/>
          <a:lstStyle>
            <a:lvl1pPr algn="r">
              <a:defRPr sz="800">
                <a:solidFill>
                  <a:srgbClr val="C8102E"/>
                </a:solidFill>
              </a:defRPr>
            </a:lvl1pPr>
          </a:lstStyle>
          <a:p>
            <a:fld id="{AD816501-AAE5-214E-B100-00C3DC5F5E3F}" type="slidenum">
              <a:rPr lang="en-US" smtClean="0"/>
              <a:pPr/>
              <a:t>‹#›</a:t>
            </a:fld>
            <a:endParaRPr lang="en-US" dirty="0"/>
          </a:p>
        </p:txBody>
      </p:sp>
      <p:pic>
        <p:nvPicPr>
          <p:cNvPr id="8" name="Picture 7"/>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382575" y="6092827"/>
            <a:ext cx="891369" cy="806071"/>
          </a:xfrm>
          <a:prstGeom prst="rect">
            <a:avLst/>
          </a:prstGeom>
        </p:spPr>
      </p:pic>
      <p:sp>
        <p:nvSpPr>
          <p:cNvPr id="11" name="Rectangle 10">
            <a:extLst>
              <a:ext uri="{FF2B5EF4-FFF2-40B4-BE49-F238E27FC236}">
                <a16:creationId xmlns:a16="http://schemas.microsoft.com/office/drawing/2014/main" id="{02E02312-9CA8-894B-B5FD-D8CF165BBDF5}"/>
              </a:ext>
            </a:extLst>
          </p:cNvPr>
          <p:cNvSpPr/>
          <p:nvPr userDrawn="1"/>
        </p:nvSpPr>
        <p:spPr bwMode="auto">
          <a:xfrm>
            <a:off x="501955" y="6289523"/>
            <a:ext cx="810381" cy="568477"/>
          </a:xfrm>
          <a:prstGeom prst="rect">
            <a:avLst/>
          </a:prstGeom>
          <a:solidFill>
            <a:schemeClr val="bg1"/>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indent="0" algn="ctr" defTabSz="761950" rtl="0" eaLnBrk="1" fontAlgn="base" latinLnBrk="0" hangingPunct="1">
              <a:lnSpc>
                <a:spcPct val="100000"/>
              </a:lnSpc>
              <a:spcBef>
                <a:spcPct val="0"/>
              </a:spcBef>
              <a:spcAft>
                <a:spcPct val="0"/>
              </a:spcAft>
              <a:buClrTx/>
              <a:buSzTx/>
              <a:buFontTx/>
              <a:buNone/>
              <a:tabLst/>
            </a:pPr>
            <a:endParaRPr kumimoji="0" lang="en-US" sz="2667" b="0" i="0" u="none" strike="noStrike" cap="none" normalizeH="0" baseline="0" dirty="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pic>
        <p:nvPicPr>
          <p:cNvPr id="9" name="Picture 8">
            <a:extLst>
              <a:ext uri="{FF2B5EF4-FFF2-40B4-BE49-F238E27FC236}">
                <a16:creationId xmlns:a16="http://schemas.microsoft.com/office/drawing/2014/main" id="{B8701F88-B5CC-AA40-846F-FCB9512B5AA1}"/>
              </a:ext>
              <a:ext uri="{C183D7F6-B498-43B3-948B-1728B52AA6E4}">
                <adec:decorative xmlns:adec="http://schemas.microsoft.com/office/drawing/2017/decorative" val="1"/>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594115" y="6365373"/>
            <a:ext cx="1115957" cy="204260"/>
          </a:xfrm>
          <a:prstGeom prst="rect">
            <a:avLst/>
          </a:prstGeom>
        </p:spPr>
      </p:pic>
    </p:spTree>
    <p:extLst>
      <p:ext uri="{BB962C8B-B14F-4D97-AF65-F5344CB8AC3E}">
        <p14:creationId xmlns:p14="http://schemas.microsoft.com/office/powerpoint/2010/main" val="154457567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 id="2147483869" r:id="rId19"/>
    <p:sldLayoutId id="2147483870" r:id="rId20"/>
    <p:sldLayoutId id="2147483871" r:id="rId21"/>
    <p:sldLayoutId id="2147483872" r:id="rId22"/>
    <p:sldLayoutId id="2147483873" r:id="rId23"/>
    <p:sldLayoutId id="2147483874" r:id="rId24"/>
    <p:sldLayoutId id="2147483875" r:id="rId25"/>
    <p:sldLayoutId id="2147483876" r:id="rId26"/>
    <p:sldLayoutId id="2147483877" r:id="rId27"/>
    <p:sldLayoutId id="2147483878" r:id="rId28"/>
    <p:sldLayoutId id="2147483879" r:id="rId29"/>
    <p:sldLayoutId id="2147483880" r:id="rId30"/>
    <p:sldLayoutId id="2147483881" r:id="rId31"/>
    <p:sldLayoutId id="2147483882" r:id="rId32"/>
    <p:sldLayoutId id="2147483883" r:id="rId33"/>
    <p:sldLayoutId id="2147483884" r:id="rId34"/>
    <p:sldLayoutId id="2147483885" r:id="rId35"/>
  </p:sldLayoutIdLst>
  <p:transition>
    <p:fade/>
  </p:transition>
  <p:hf hdr="0" ftr="0" dt="0"/>
  <p:txStyles>
    <p:titleStyle>
      <a:lvl1pPr algn="l" rtl="0" eaLnBrk="1" fontAlgn="base" hangingPunct="1">
        <a:lnSpc>
          <a:spcPct val="100000"/>
        </a:lnSpc>
        <a:spcBef>
          <a:spcPct val="0"/>
        </a:spcBef>
        <a:spcAft>
          <a:spcPct val="0"/>
        </a:spcAft>
        <a:defRPr sz="3751" b="1">
          <a:solidFill>
            <a:schemeClr val="tx1"/>
          </a:solidFill>
          <a:latin typeface="+mj-lt"/>
          <a:ea typeface="Arial Unicode MS" pitchFamily="-65" charset="0"/>
          <a:cs typeface="Arial Unicode MS" pitchFamily="-65" charset="0"/>
          <a:sym typeface="Arial" pitchFamily="-65" charset="0"/>
        </a:defRPr>
      </a:lvl1pPr>
      <a:lvl2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2pPr>
      <a:lvl3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3pPr>
      <a:lvl4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4pPr>
      <a:lvl5pPr algn="l" rtl="0" eaLnBrk="1" fontAlgn="base" hangingPunct="1">
        <a:lnSpc>
          <a:spcPts val="3360"/>
        </a:lnSpc>
        <a:spcBef>
          <a:spcPct val="0"/>
        </a:spcBef>
        <a:spcAft>
          <a:spcPct val="0"/>
        </a:spcAft>
        <a:defRPr sz="3200">
          <a:solidFill>
            <a:schemeClr val="tx2"/>
          </a:solidFill>
          <a:latin typeface="Georgia" pitchFamily="-111" charset="0"/>
          <a:ea typeface="Arial Unicode MS" pitchFamily="-65" charset="0"/>
          <a:cs typeface="Arial Unicode MS" pitchFamily="-65" charset="0"/>
          <a:sym typeface="Arial" pitchFamily="-65" charset="0"/>
        </a:defRPr>
      </a:lvl5pPr>
      <a:lvl6pPr marL="288018"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6pPr>
      <a:lvl7pPr marL="576035"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7pPr>
      <a:lvl8pPr marL="864051"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8pPr>
      <a:lvl9pPr marL="1152069" algn="l" rtl="0" eaLnBrk="1" fontAlgn="base" hangingPunct="1">
        <a:spcBef>
          <a:spcPct val="0"/>
        </a:spcBef>
        <a:spcAft>
          <a:spcPct val="0"/>
        </a:spcAft>
        <a:defRPr sz="2600" b="1">
          <a:solidFill>
            <a:srgbClr val="F30617"/>
          </a:solidFill>
          <a:latin typeface="Arial" pitchFamily="-110" charset="0"/>
          <a:ea typeface="ヒラギノ角ゴ ProN W6" pitchFamily="-110" charset="-128"/>
          <a:cs typeface="ヒラギノ角ゴ ProN W6" pitchFamily="-110" charset="-128"/>
          <a:sym typeface="Arial" pitchFamily="-110" charset="0"/>
        </a:defRPr>
      </a:lvl9pPr>
    </p:titleStyle>
    <p:bodyStyle>
      <a:lvl1pPr marL="201155" indent="-237729" algn="l" rtl="0" eaLnBrk="1" fontAlgn="base" hangingPunct="1">
        <a:lnSpc>
          <a:spcPct val="100000"/>
        </a:lnSpc>
        <a:spcBef>
          <a:spcPts val="1800"/>
        </a:spcBef>
        <a:spcAft>
          <a:spcPct val="0"/>
        </a:spcAft>
        <a:buClr>
          <a:srgbClr val="63666A"/>
        </a:buClr>
        <a:buSzPct val="100000"/>
        <a:buFont typeface="Arial" pitchFamily="-65" charset="0"/>
        <a:buChar char="•"/>
        <a:defRPr sz="2500">
          <a:solidFill>
            <a:srgbClr val="595959"/>
          </a:solidFill>
          <a:latin typeface="+mn-lt"/>
          <a:ea typeface="Arial Unicode MS" pitchFamily="-65" charset="0"/>
          <a:cs typeface="Arial Unicode MS" pitchFamily="-65" charset="0"/>
          <a:sym typeface="Arial" pitchFamily="-65" charset="0"/>
        </a:defRPr>
      </a:lvl1pPr>
      <a:lvl2pPr marL="457171" indent="-240015" algn="l" rtl="0" eaLnBrk="1" fontAlgn="base" hangingPunct="1">
        <a:lnSpc>
          <a:spcPct val="100000"/>
        </a:lnSpc>
        <a:spcBef>
          <a:spcPts val="0"/>
        </a:spcBef>
        <a:spcAft>
          <a:spcPct val="0"/>
        </a:spcAft>
        <a:buClr>
          <a:srgbClr val="63666A"/>
        </a:buClr>
        <a:buSzPct val="100000"/>
        <a:buFont typeface="Arial" pitchFamily="-65" charset="0"/>
        <a:buChar char="–"/>
        <a:defRPr sz="2000">
          <a:solidFill>
            <a:srgbClr val="595959"/>
          </a:solidFill>
          <a:latin typeface="+mn-lt"/>
          <a:ea typeface="Arial Unicode MS" pitchFamily="-65" charset="0"/>
          <a:cs typeface="Arial Unicode MS" pitchFamily="-65" charset="0"/>
          <a:sym typeface="Arial" pitchFamily="-65" charset="0"/>
        </a:defRPr>
      </a:lvl2pPr>
      <a:lvl3pPr marL="731472" indent="-201155" algn="l" rtl="0" eaLnBrk="1" fontAlgn="base" hangingPunct="1">
        <a:lnSpc>
          <a:spcPct val="100000"/>
        </a:lnSpc>
        <a:spcBef>
          <a:spcPts val="0"/>
        </a:spcBef>
        <a:spcAft>
          <a:spcPct val="0"/>
        </a:spcAft>
        <a:buClr>
          <a:srgbClr val="63666A"/>
        </a:buClr>
        <a:buSzPct val="100000"/>
        <a:buFont typeface="Arial" pitchFamily="-65" charset="0"/>
        <a:buChar char="•"/>
        <a:defRPr sz="1800">
          <a:solidFill>
            <a:srgbClr val="595959"/>
          </a:solidFill>
          <a:latin typeface="+mn-lt"/>
          <a:ea typeface="Arial Unicode MS" pitchFamily="-65" charset="0"/>
          <a:cs typeface="Arial Unicode MS" pitchFamily="-65" charset="0"/>
          <a:sym typeface="Arial" pitchFamily="-65" charset="0"/>
        </a:defRPr>
      </a:lvl3pPr>
      <a:lvl4pPr marL="1097209" indent="-201155" algn="l" rtl="0" eaLnBrk="1" fontAlgn="base" hangingPunct="1">
        <a:lnSpc>
          <a:spcPct val="100000"/>
        </a:lnSpc>
        <a:spcBef>
          <a:spcPts val="0"/>
        </a:spcBef>
        <a:spcAft>
          <a:spcPct val="0"/>
        </a:spcAft>
        <a:buClr>
          <a:srgbClr val="63666A"/>
        </a:buClr>
        <a:buSzPct val="100000"/>
        <a:buFont typeface="Arial" pitchFamily="-65" charset="0"/>
        <a:buChar char="–"/>
        <a:defRPr sz="1500">
          <a:solidFill>
            <a:srgbClr val="595959"/>
          </a:solidFill>
          <a:latin typeface="+mn-lt"/>
          <a:ea typeface="Arial Unicode MS" pitchFamily="-65" charset="0"/>
          <a:cs typeface="Arial Unicode MS" pitchFamily="-65" charset="0"/>
          <a:sym typeface="Arial" pitchFamily="-65" charset="0"/>
        </a:defRPr>
      </a:lvl4pPr>
      <a:lvl5pPr marL="1487867" indent="-191122" algn="l" rtl="0" eaLnBrk="1" fontAlgn="base" hangingPunct="1">
        <a:lnSpc>
          <a:spcPct val="100000"/>
        </a:lnSpc>
        <a:spcBef>
          <a:spcPts val="0"/>
        </a:spcBef>
        <a:spcAft>
          <a:spcPct val="0"/>
        </a:spcAft>
        <a:buClr>
          <a:srgbClr val="63666A"/>
        </a:buClr>
        <a:buSzPct val="100000"/>
        <a:buFont typeface="Arial" pitchFamily="-65" charset="0"/>
        <a:buChar char="»"/>
        <a:defRPr sz="1300">
          <a:solidFill>
            <a:srgbClr val="595959"/>
          </a:solidFill>
          <a:latin typeface="+mn-lt"/>
          <a:ea typeface="Arial Unicode MS" pitchFamily="-65" charset="0"/>
          <a:cs typeface="Arial Unicode MS" pitchFamily="-65" charset="0"/>
          <a:sym typeface="Arial" pitchFamily="-65" charset="0"/>
        </a:defRPr>
      </a:lvl5pPr>
      <a:lvl6pPr marL="1776109"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6pPr>
      <a:lvl7pPr marL="2064124"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7pPr>
      <a:lvl8pPr marL="2352142"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8pPr>
      <a:lvl9pPr marL="2640159" indent="-192011" algn="l" rtl="0" eaLnBrk="1" fontAlgn="base" hangingPunct="1">
        <a:spcBef>
          <a:spcPts val="379"/>
        </a:spcBef>
        <a:spcAft>
          <a:spcPct val="0"/>
        </a:spcAft>
        <a:buSzPct val="100000"/>
        <a:buFont typeface="Arial" pitchFamily="-110" charset="0"/>
        <a:buChar char="»"/>
        <a:defRPr sz="1700">
          <a:solidFill>
            <a:schemeClr val="tx1"/>
          </a:solidFill>
          <a:latin typeface="+mn-lt"/>
          <a:ea typeface="+mn-ea"/>
          <a:cs typeface="+mn-cs"/>
          <a:sym typeface="Arial" pitchFamily="-110" charset="0"/>
        </a:defRPr>
      </a:lvl9pPr>
    </p:bodyStyle>
    <p:otherStyle>
      <a:defPPr>
        <a:defRPr lang="en-US"/>
      </a:defPPr>
      <a:lvl1pPr marL="0" algn="l" defTabSz="288018" rtl="0" eaLnBrk="1" latinLnBrk="0" hangingPunct="1">
        <a:defRPr sz="1100" kern="1200">
          <a:solidFill>
            <a:schemeClr val="tx1"/>
          </a:solidFill>
          <a:latin typeface="+mn-lt"/>
          <a:ea typeface="+mn-ea"/>
          <a:cs typeface="+mn-cs"/>
        </a:defRPr>
      </a:lvl1pPr>
      <a:lvl2pPr marL="288018" algn="l" defTabSz="288018" rtl="0" eaLnBrk="1" latinLnBrk="0" hangingPunct="1">
        <a:defRPr sz="1100" kern="1200">
          <a:solidFill>
            <a:schemeClr val="tx1"/>
          </a:solidFill>
          <a:latin typeface="+mn-lt"/>
          <a:ea typeface="+mn-ea"/>
          <a:cs typeface="+mn-cs"/>
        </a:defRPr>
      </a:lvl2pPr>
      <a:lvl3pPr marL="576035" algn="l" defTabSz="288018" rtl="0" eaLnBrk="1" latinLnBrk="0" hangingPunct="1">
        <a:defRPr sz="1100" kern="1200">
          <a:solidFill>
            <a:schemeClr val="tx1"/>
          </a:solidFill>
          <a:latin typeface="+mn-lt"/>
          <a:ea typeface="+mn-ea"/>
          <a:cs typeface="+mn-cs"/>
        </a:defRPr>
      </a:lvl3pPr>
      <a:lvl4pPr marL="864051" algn="l" defTabSz="288018" rtl="0" eaLnBrk="1" latinLnBrk="0" hangingPunct="1">
        <a:defRPr sz="1100" kern="1200">
          <a:solidFill>
            <a:schemeClr val="tx1"/>
          </a:solidFill>
          <a:latin typeface="+mn-lt"/>
          <a:ea typeface="+mn-ea"/>
          <a:cs typeface="+mn-cs"/>
        </a:defRPr>
      </a:lvl4pPr>
      <a:lvl5pPr marL="1152069" algn="l" defTabSz="288018" rtl="0" eaLnBrk="1" latinLnBrk="0" hangingPunct="1">
        <a:defRPr sz="1100" kern="1200">
          <a:solidFill>
            <a:schemeClr val="tx1"/>
          </a:solidFill>
          <a:latin typeface="+mn-lt"/>
          <a:ea typeface="+mn-ea"/>
          <a:cs typeface="+mn-cs"/>
        </a:defRPr>
      </a:lvl5pPr>
      <a:lvl6pPr marL="1440087" algn="l" defTabSz="288018" rtl="0" eaLnBrk="1" latinLnBrk="0" hangingPunct="1">
        <a:defRPr sz="1100" kern="1200">
          <a:solidFill>
            <a:schemeClr val="tx1"/>
          </a:solidFill>
          <a:latin typeface="+mn-lt"/>
          <a:ea typeface="+mn-ea"/>
          <a:cs typeface="+mn-cs"/>
        </a:defRPr>
      </a:lvl6pPr>
      <a:lvl7pPr marL="1728104" algn="l" defTabSz="288018" rtl="0" eaLnBrk="1" latinLnBrk="0" hangingPunct="1">
        <a:defRPr sz="1100" kern="1200">
          <a:solidFill>
            <a:schemeClr val="tx1"/>
          </a:solidFill>
          <a:latin typeface="+mn-lt"/>
          <a:ea typeface="+mn-ea"/>
          <a:cs typeface="+mn-cs"/>
        </a:defRPr>
      </a:lvl7pPr>
      <a:lvl8pPr marL="2016121" algn="l" defTabSz="288018" rtl="0" eaLnBrk="1" latinLnBrk="0" hangingPunct="1">
        <a:defRPr sz="1100" kern="1200">
          <a:solidFill>
            <a:schemeClr val="tx1"/>
          </a:solidFill>
          <a:latin typeface="+mn-lt"/>
          <a:ea typeface="+mn-ea"/>
          <a:cs typeface="+mn-cs"/>
        </a:defRPr>
      </a:lvl8pPr>
      <a:lvl9pPr marL="2304138" algn="l" defTabSz="288018" rtl="0" eaLnBrk="1" latinLnBrk="0" hangingPunct="1">
        <a:defRPr sz="1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8.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6.xml"/><Relationship Id="rId5" Type="http://schemas.openxmlformats.org/officeDocument/2006/relationships/image" Target="../media/image6.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6.xml"/><Relationship Id="rId5" Type="http://schemas.openxmlformats.org/officeDocument/2006/relationships/image" Target="../media/image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8.xml"/><Relationship Id="rId5" Type="http://schemas.openxmlformats.org/officeDocument/2006/relationships/image" Target="../media/image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8.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8.xml"/><Relationship Id="rId5" Type="http://schemas.openxmlformats.org/officeDocument/2006/relationships/image" Target="../media/image10.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8.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8.xml"/><Relationship Id="rId6" Type="http://schemas.microsoft.com/office/2007/relationships/hdphoto" Target="../media/hdphoto4.wdp"/><Relationship Id="rId5" Type="http://schemas.openxmlformats.org/officeDocument/2006/relationships/image" Target="../media/image12.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8.xml"/><Relationship Id="rId6" Type="http://schemas.microsoft.com/office/2007/relationships/hdphoto" Target="../media/hdphoto5.wdp"/><Relationship Id="rId5" Type="http://schemas.openxmlformats.org/officeDocument/2006/relationships/image" Target="../media/image1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microsoft.com/office/2007/relationships/hdphoto" Target="../media/hdphoto6.wdp"/><Relationship Id="rId5" Type="http://schemas.openxmlformats.org/officeDocument/2006/relationships/image" Target="../media/image1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8.xml"/><Relationship Id="rId6" Type="http://schemas.microsoft.com/office/2007/relationships/hdphoto" Target="../media/hdphoto7.wdp"/><Relationship Id="rId5" Type="http://schemas.openxmlformats.org/officeDocument/2006/relationships/image" Target="../media/image15.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8.xml"/><Relationship Id="rId5" Type="http://schemas.openxmlformats.org/officeDocument/2006/relationships/image" Target="../media/image16.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8.xml"/><Relationship Id="rId5" Type="http://schemas.openxmlformats.org/officeDocument/2006/relationships/image" Target="../media/image17.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8.xml"/><Relationship Id="rId5" Type="http://schemas.openxmlformats.org/officeDocument/2006/relationships/image" Target="../media/image18.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48.xml"/><Relationship Id="rId5" Type="http://schemas.openxmlformats.org/officeDocument/2006/relationships/image" Target="../media/image19.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48.xml"/><Relationship Id="rId5" Type="http://schemas.openxmlformats.org/officeDocument/2006/relationships/image" Target="../media/image20.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48.xml"/><Relationship Id="rId5" Type="http://schemas.openxmlformats.org/officeDocument/2006/relationships/image" Target="../media/image21.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48.xml"/><Relationship Id="rId6" Type="http://schemas.microsoft.com/office/2007/relationships/hdphoto" Target="../media/hdphoto8.wdp"/><Relationship Id="rId5" Type="http://schemas.openxmlformats.org/officeDocument/2006/relationships/image" Target="../media/image2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7C0-702B-4BD0-B9D0-B443E8F338EE}"/>
              </a:ext>
            </a:extLst>
          </p:cNvPr>
          <p:cNvSpPr>
            <a:spLocks noGrp="1"/>
          </p:cNvSpPr>
          <p:nvPr>
            <p:ph type="title" idx="4294967295"/>
          </p:nvPr>
        </p:nvSpPr>
        <p:spPr>
          <a:xfrm>
            <a:off x="273852" y="-1162728"/>
            <a:ext cx="7667625" cy="2063750"/>
          </a:xfrm>
        </p:spPr>
        <p:txBody>
          <a:bodyPr vert="horz" wrap="square" lIns="0" tIns="0" rIns="0" bIns="0" numCol="1" anchor="b" anchorCtr="0" compatLnSpc="1">
            <a:prstTxWarp prst="textNoShape">
              <a:avLst/>
            </a:prstTxWarp>
            <a:normAutofit/>
          </a:bodyPr>
          <a:lstStyle/>
          <a:p>
            <a:pPr>
              <a:lnSpc>
                <a:spcPct val="100000"/>
              </a:lnSpc>
              <a:defRPr/>
            </a:pPr>
            <a:r>
              <a:rPr kumimoji="0" lang="en-US" b="1" i="0" u="none" strike="noStrike" kern="1500" cap="none" spc="-83" normalizeH="0" baseline="0" noProof="0" dirty="0">
                <a:ln>
                  <a:noFill/>
                </a:ln>
                <a:solidFill>
                  <a:schemeClr val="bg1"/>
                </a:solidFill>
                <a:effectLst/>
                <a:uLnTx/>
                <a:uFillTx/>
                <a:latin typeface="Arial" charset="0"/>
                <a:ea typeface="Arial" charset="0"/>
                <a:cs typeface="Arial" charset="0"/>
                <a:sym typeface="Arial" pitchFamily="-65" charset="0"/>
              </a:rPr>
              <a:t>ASHP-2020</a:t>
            </a:r>
          </a:p>
        </p:txBody>
      </p:sp>
      <p:pic>
        <p:nvPicPr>
          <p:cNvPr id="8" name="Picture 2" descr="American Society of Hispanic Psychiatry">
            <a:extLst>
              <a:ext uri="{FF2B5EF4-FFF2-40B4-BE49-F238E27FC236}">
                <a16:creationId xmlns:a16="http://schemas.microsoft.com/office/drawing/2014/main" id="{24B825B1-B387-421B-BDC8-E681D228F43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203648" y="0"/>
            <a:ext cx="1714500" cy="17145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Table 18">
            <a:extLst>
              <a:ext uri="{FF2B5EF4-FFF2-40B4-BE49-F238E27FC236}">
                <a16:creationId xmlns:a16="http://schemas.microsoft.com/office/drawing/2014/main" id="{30F54A8A-9622-4EDD-83F6-E6CEC580F229}"/>
              </a:ext>
            </a:extLst>
          </p:cNvPr>
          <p:cNvGraphicFramePr>
            <a:graphicFrameLocks noGrp="1"/>
          </p:cNvGraphicFramePr>
          <p:nvPr>
            <p:extLst>
              <p:ext uri="{D42A27DB-BD31-4B8C-83A1-F6EECF244321}">
                <p14:modId xmlns:p14="http://schemas.microsoft.com/office/powerpoint/2010/main" val="450083356"/>
              </p:ext>
            </p:extLst>
          </p:nvPr>
        </p:nvGraphicFramePr>
        <p:xfrm>
          <a:off x="2753474" y="1006867"/>
          <a:ext cx="6616557" cy="5390180"/>
        </p:xfrm>
        <a:graphic>
          <a:graphicData uri="http://schemas.openxmlformats.org/drawingml/2006/table">
            <a:tbl>
              <a:tblPr firstRow="1" firstCol="1" bandRow="1">
                <a:tableStyleId>{8799B23B-EC83-4686-B30A-512413B5E67A}</a:tableStyleId>
              </a:tblPr>
              <a:tblGrid>
                <a:gridCol w="6616557">
                  <a:extLst>
                    <a:ext uri="{9D8B030D-6E8A-4147-A177-3AD203B41FA5}">
                      <a16:colId xmlns:a16="http://schemas.microsoft.com/office/drawing/2014/main" val="2611933284"/>
                    </a:ext>
                  </a:extLst>
                </a:gridCol>
              </a:tblGrid>
              <a:tr h="702908">
                <a:tc>
                  <a:txBody>
                    <a:bodyPr/>
                    <a:lstStyle/>
                    <a:p>
                      <a:pPr marL="0" marR="0" algn="ctr">
                        <a:lnSpc>
                          <a:spcPct val="107000"/>
                        </a:lnSpc>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Our Board Members</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862038847"/>
                  </a:ext>
                </a:extLst>
              </a:tr>
              <a:tr h="26040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solidFill>
                            <a:schemeClr val="bg1"/>
                          </a:solidFill>
                          <a:effectLst/>
                          <a:latin typeface="Cavolini" panose="03000502040302020204" pitchFamily="66" charset="0"/>
                          <a:cs typeface="Cavolini" panose="03000502040302020204" pitchFamily="66" charset="0"/>
                        </a:rPr>
                        <a:t>Ruby Castilla-President</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1562763906"/>
                  </a:ext>
                </a:extLst>
              </a:tr>
              <a:tr h="260404">
                <a:tc>
                  <a:txBody>
                    <a:bodyPr/>
                    <a:lstStyle/>
                    <a:p>
                      <a:pPr marL="0" marR="0" algn="l">
                        <a:lnSpc>
                          <a:spcPct val="107000"/>
                        </a:lnSpc>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Juan Gallego- Elected President</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103725684"/>
                  </a:ext>
                </a:extLst>
              </a:tr>
              <a:tr h="260404">
                <a:tc>
                  <a:txBody>
                    <a:bodyPr/>
                    <a:lstStyle/>
                    <a:p>
                      <a:pPr marL="0" marR="0" algn="l">
                        <a:lnSpc>
                          <a:spcPct val="107000"/>
                        </a:lnSpc>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Pamela Montano- Secretary</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757570661"/>
                  </a:ext>
                </a:extLst>
              </a:tr>
              <a:tr h="260404">
                <a:tc>
                  <a:txBody>
                    <a:bodyPr/>
                    <a:lstStyle/>
                    <a:p>
                      <a:pPr marL="0" marR="0" algn="l">
                        <a:lnSpc>
                          <a:spcPct val="107000"/>
                        </a:lnSpc>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Gerardo Villarreal- Treasurer</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4031336875"/>
                  </a:ext>
                </a:extLst>
              </a:tr>
              <a:tr h="260404">
                <a:tc>
                  <a:txBody>
                    <a:bodyPr/>
                    <a:lstStyle/>
                    <a:p>
                      <a:pPr marL="0" marR="0" algn="l">
                        <a:spcBef>
                          <a:spcPts val="0"/>
                        </a:spcBef>
                        <a:spcAft>
                          <a:spcPts val="0"/>
                        </a:spcAft>
                      </a:pPr>
                      <a:r>
                        <a:rPr lang="en-US" sz="1400" u="none" strike="noStrike" dirty="0">
                          <a:solidFill>
                            <a:schemeClr val="bg1"/>
                          </a:solidFill>
                          <a:effectLst/>
                          <a:latin typeface="Cavolini" panose="03000502040302020204" pitchFamily="66" charset="0"/>
                          <a:cs typeface="Cavolini" panose="03000502040302020204" pitchFamily="66" charset="0"/>
                        </a:rPr>
                        <a:t>Nancy Colimon</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2955689960"/>
                  </a:ext>
                </a:extLst>
              </a:tr>
              <a:tr h="260404">
                <a:tc>
                  <a:txBody>
                    <a:bodyPr/>
                    <a:lstStyle/>
                    <a:p>
                      <a:pPr marL="0" marR="0" algn="l">
                        <a:spcBef>
                          <a:spcPts val="0"/>
                        </a:spcBef>
                        <a:spcAft>
                          <a:spcPts val="0"/>
                        </a:spcAft>
                      </a:pPr>
                      <a:r>
                        <a:rPr lang="en-US" sz="1400" u="none" strike="noStrike" dirty="0">
                          <a:solidFill>
                            <a:schemeClr val="bg1"/>
                          </a:solidFill>
                          <a:effectLst/>
                          <a:latin typeface="Cavolini" panose="03000502040302020204" pitchFamily="66" charset="0"/>
                          <a:cs typeface="Cavolini" panose="03000502040302020204" pitchFamily="66" charset="0"/>
                        </a:rPr>
                        <a:t>Hector Colon-Rivera</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4140699994"/>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Michelle Dickinson</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3618970452"/>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Sandra Duarte </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532988125"/>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Fernando Espi</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2455627479"/>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Fructuoso Irigoyen</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4230712670"/>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Daniel Jimenez</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603608627"/>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Roberto Lewis-Fernandez</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577361142"/>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Ivan Montoya </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245837005"/>
                  </a:ext>
                </a:extLst>
              </a:tr>
              <a:tr h="260404">
                <a:tc>
                  <a:txBody>
                    <a:bodyPr/>
                    <a:lstStyle/>
                    <a:p>
                      <a:pPr marL="0" marR="0" algn="l">
                        <a:spcBef>
                          <a:spcPts val="0"/>
                        </a:spcBef>
                        <a:spcAft>
                          <a:spcPts val="0"/>
                        </a:spcAft>
                      </a:pPr>
                      <a:r>
                        <a:rPr lang="en-US" sz="1400" u="none" strike="noStrike" dirty="0">
                          <a:solidFill>
                            <a:schemeClr val="bg1"/>
                          </a:solidFill>
                          <a:effectLst/>
                          <a:latin typeface="Cavolini" panose="03000502040302020204" pitchFamily="66" charset="0"/>
                          <a:cs typeface="Cavolini" panose="03000502040302020204" pitchFamily="66" charset="0"/>
                        </a:rPr>
                        <a:t>Mercedes Perez</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2785367095"/>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Bernardo Ng</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3756995984"/>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Carlos Zarate </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2205004925"/>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cs typeface="Cavolini" panose="03000502040302020204" pitchFamily="66" charset="0"/>
                        </a:rPr>
                        <a:t>Mauricio Tohen</a:t>
                      </a:r>
                      <a:endPar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endParaRPr>
                    </a:p>
                  </a:txBody>
                  <a:tcPr marL="68580" marR="68580" marT="0" marB="0"/>
                </a:tc>
                <a:extLst>
                  <a:ext uri="{0D108BD9-81ED-4DB2-BD59-A6C34878D82A}">
                    <a16:rowId xmlns:a16="http://schemas.microsoft.com/office/drawing/2014/main" val="3477082864"/>
                  </a:ext>
                </a:extLst>
              </a:tr>
              <a:tr h="260404">
                <a:tc>
                  <a:txBody>
                    <a:bodyPr/>
                    <a:lstStyle/>
                    <a:p>
                      <a:pPr marL="0" marR="0" algn="l">
                        <a:spcBef>
                          <a:spcPts val="0"/>
                        </a:spcBef>
                        <a:spcAft>
                          <a:spcPts val="0"/>
                        </a:spcAft>
                      </a:pPr>
                      <a:r>
                        <a:rPr lang="en-US" sz="1400" dirty="0">
                          <a:solidFill>
                            <a:schemeClr val="bg1"/>
                          </a:solidFill>
                          <a:effectLst/>
                          <a:latin typeface="Cavolini" panose="03000502040302020204" pitchFamily="66" charset="0"/>
                          <a:ea typeface="Calibri" panose="020F0502020204030204" pitchFamily="34" charset="0"/>
                          <a:cs typeface="Cavolini" panose="03000502040302020204" pitchFamily="66" charset="0"/>
                        </a:rPr>
                        <a:t>Frances Bell</a:t>
                      </a:r>
                    </a:p>
                  </a:txBody>
                  <a:tcPr marL="68580" marR="68580" marT="0" marB="0"/>
                </a:tc>
                <a:extLst>
                  <a:ext uri="{0D108BD9-81ED-4DB2-BD59-A6C34878D82A}">
                    <a16:rowId xmlns:a16="http://schemas.microsoft.com/office/drawing/2014/main" val="2727137490"/>
                  </a:ext>
                </a:extLst>
              </a:tr>
            </a:tbl>
          </a:graphicData>
        </a:graphic>
      </p:graphicFrame>
    </p:spTree>
    <p:extLst>
      <p:ext uri="{BB962C8B-B14F-4D97-AF65-F5344CB8AC3E}">
        <p14:creationId xmlns:p14="http://schemas.microsoft.com/office/powerpoint/2010/main" val="238654036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8547" y="140287"/>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732734" y="6003224"/>
            <a:ext cx="9411128" cy="600549"/>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Ruby Castilla-Puentes, MD, DrPH, MBA</a:t>
            </a:r>
          </a:p>
        </p:txBody>
      </p:sp>
      <p:sp>
        <p:nvSpPr>
          <p:cNvPr id="9" name="TextBox 8">
            <a:extLst>
              <a:ext uri="{FF2B5EF4-FFF2-40B4-BE49-F238E27FC236}">
                <a16:creationId xmlns:a16="http://schemas.microsoft.com/office/drawing/2014/main" id="{DFA6595E-A0EC-4CB0-B6E4-3E8202DE94F1}"/>
              </a:ext>
            </a:extLst>
          </p:cNvPr>
          <p:cNvSpPr txBox="1"/>
          <p:nvPr/>
        </p:nvSpPr>
        <p:spPr>
          <a:xfrm>
            <a:off x="5216625" y="370913"/>
            <a:ext cx="6975375" cy="563231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Dr. Castilla-Puentes  is a Colombian psychiatrist, serving as the President of the American Society of Hispanic Psychiatry from 2020-2022 and Leading Medical Strategies at the Hispanic Organization for Leadership and Achievement (HOLA) and Mental Health Diplomats, J&amp;J employee resources groups.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She is a Director of Clinical Development Neuroscience, at Janssen, as well as adjunct Professor of Psychiatry and Pharmacoepidemiology at the Universities of Penn, Temple and Drexel.   </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She obtained her M.D. from the Universidad Industrial de Santander, School of Medicine and went on to do a residency in Psychiatry at </a:t>
            </a:r>
            <a:r>
              <a:rPr lang="en-US" dirty="0" err="1">
                <a:solidFill>
                  <a:srgbClr val="FFFFFF"/>
                </a:solidFill>
                <a:latin typeface="Cavolini" panose="03000502040302020204" pitchFamily="66" charset="0"/>
                <a:cs typeface="Cavolini" panose="03000502040302020204" pitchFamily="66" charset="0"/>
              </a:rPr>
              <a:t>Javeriana</a:t>
            </a:r>
            <a:r>
              <a:rPr lang="en-US" dirty="0">
                <a:solidFill>
                  <a:srgbClr val="FFFFFF"/>
                </a:solidFill>
                <a:latin typeface="Cavolini" panose="03000502040302020204" pitchFamily="66" charset="0"/>
                <a:cs typeface="Cavolini" panose="03000502040302020204" pitchFamily="66" charset="0"/>
              </a:rPr>
              <a:t> University, in Bogota. </a:t>
            </a:r>
          </a:p>
          <a:p>
            <a:pPr lvl="0"/>
            <a:endParaRPr kumimoji="0" lang="en-US" sz="18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She is one of the founders of WARMI (woman in Quechua), a network dedicated to promoting women's mental health. </a:t>
            </a:r>
          </a:p>
        </p:txBody>
      </p:sp>
      <p:pic>
        <p:nvPicPr>
          <p:cNvPr id="2" name="Picture 1">
            <a:extLst>
              <a:ext uri="{FF2B5EF4-FFF2-40B4-BE49-F238E27FC236}">
                <a16:creationId xmlns:a16="http://schemas.microsoft.com/office/drawing/2014/main" id="{50E2DA55-5AB3-487F-BF69-4015EE4B0C88}"/>
              </a:ext>
            </a:extLst>
          </p:cNvPr>
          <p:cNvPicPr>
            <a:picLocks noChangeAspect="1"/>
          </p:cNvPicPr>
          <p:nvPr/>
        </p:nvPicPr>
        <p:blipFill>
          <a:blip r:embed="rId5"/>
          <a:stretch>
            <a:fillRect/>
          </a:stretch>
        </p:blipFill>
        <p:spPr>
          <a:xfrm>
            <a:off x="2007947" y="838577"/>
            <a:ext cx="3011827" cy="47897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1199359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1699198" y="5060646"/>
            <a:ext cx="4639412" cy="600549"/>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Juan A. Gallego, MD</a:t>
            </a:r>
            <a:endPar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Calibri" panose="020F0502020204030204" pitchFamily="34" charset="0"/>
              <a:cs typeface="Cavolini" panose="03000502040302020204" pitchFamily="66" charset="0"/>
            </a:endParaRPr>
          </a:p>
        </p:txBody>
      </p:sp>
      <p:pic>
        <p:nvPicPr>
          <p:cNvPr id="8" name="image35.png">
            <a:extLst>
              <a:ext uri="{FF2B5EF4-FFF2-40B4-BE49-F238E27FC236}">
                <a16:creationId xmlns:a16="http://schemas.microsoft.com/office/drawing/2014/main" id="{19D7A953-F011-4C01-B0EE-43007BB16931}"/>
              </a:ext>
            </a:extLst>
          </p:cNvPr>
          <p:cNvPicPr/>
          <p:nvPr/>
        </p:nvPicPr>
        <p:blipFill>
          <a:blip r:embed="rId5" cstate="print"/>
          <a:stretch>
            <a:fillRect/>
          </a:stretch>
        </p:blipFill>
        <p:spPr>
          <a:xfrm>
            <a:off x="3246017" y="842244"/>
            <a:ext cx="3007360" cy="36868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TextBox 8">
            <a:extLst>
              <a:ext uri="{FF2B5EF4-FFF2-40B4-BE49-F238E27FC236}">
                <a16:creationId xmlns:a16="http://schemas.microsoft.com/office/drawing/2014/main" id="{DFA6595E-A0EC-4CB0-B6E4-3E8202DE94F1}"/>
              </a:ext>
            </a:extLst>
          </p:cNvPr>
          <p:cNvSpPr txBox="1"/>
          <p:nvPr/>
        </p:nvSpPr>
        <p:spPr>
          <a:xfrm>
            <a:off x="7135091" y="1113604"/>
            <a:ext cx="4101058" cy="3693319"/>
          </a:xfrm>
          <a:prstGeom prst="rect">
            <a:avLst/>
          </a:prstGeom>
          <a:noFill/>
        </p:spPr>
        <p:txBody>
          <a:bodyPr wrap="square" rtlCol="0">
            <a:spAutoFit/>
          </a:bodyPr>
          <a:lstStyle/>
          <a:p>
            <a:pPr lvl="0">
              <a:defRPr/>
            </a:pPr>
            <a:r>
              <a:rPr lang="en-US" dirty="0">
                <a:solidFill>
                  <a:srgbClr val="FFFFFF"/>
                </a:solidFill>
                <a:latin typeface="Cavolini" panose="03000502040302020204" pitchFamily="66" charset="0"/>
                <a:cs typeface="Cavolini" panose="03000502040302020204" pitchFamily="66" charset="0"/>
              </a:rPr>
              <a:t>Dr. Gallego is a Colombian physician-scientist and psychiatrist. </a:t>
            </a:r>
          </a:p>
          <a:p>
            <a:pPr lvl="0">
              <a:defRPr/>
            </a:pPr>
            <a:endParaRPr lang="en-US" dirty="0">
              <a:solidFill>
                <a:srgbClr val="FFFFFF"/>
              </a:solidFill>
              <a:latin typeface="Cavolini" panose="03000502040302020204" pitchFamily="66" charset="0"/>
              <a:cs typeface="Cavolini" panose="03000502040302020204" pitchFamily="66" charset="0"/>
            </a:endParaRPr>
          </a:p>
          <a:p>
            <a:pPr lvl="0">
              <a:defRPr/>
            </a:pPr>
            <a:r>
              <a:rPr lang="en-US" dirty="0">
                <a:solidFill>
                  <a:srgbClr val="FFFFFF"/>
                </a:solidFill>
                <a:latin typeface="Cavolini" panose="03000502040302020204" pitchFamily="66" charset="0"/>
                <a:cs typeface="Cavolini" panose="03000502040302020204" pitchFamily="66" charset="0"/>
              </a:rPr>
              <a:t>He is an Assistant Professor of Psychiatry at the Zucker School of Medicine at the Zucker School of Medicine at Hofstra/Northwell and he is the Director of the Early Phase Psychosis Biomarker Laboratory at The Zucker Hillside Hospital in New York. </a:t>
            </a:r>
            <a:endParaRPr kumimoji="0" lang="en-US" sz="18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393860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473453" y="5912778"/>
            <a:ext cx="6949338" cy="600549"/>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Pamela Montaño Arteaga, MD</a:t>
            </a:r>
            <a:endPar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Calibri" panose="020F050202020403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DFA6595E-A0EC-4CB0-B6E4-3E8202DE94F1}"/>
              </a:ext>
            </a:extLst>
          </p:cNvPr>
          <p:cNvSpPr txBox="1"/>
          <p:nvPr/>
        </p:nvSpPr>
        <p:spPr>
          <a:xfrm>
            <a:off x="6392939" y="1023063"/>
            <a:ext cx="5535825" cy="4247317"/>
          </a:xfrm>
          <a:prstGeom prst="rect">
            <a:avLst/>
          </a:prstGeom>
          <a:noFill/>
        </p:spPr>
        <p:txBody>
          <a:bodyPr wrap="square" rtlCol="0">
            <a:spAutoFit/>
          </a:bodyPr>
          <a:lstStyle/>
          <a:p>
            <a:pPr lvl="0">
              <a:defRPr/>
            </a:pPr>
            <a:r>
              <a:rPr lang="en-US" dirty="0">
                <a:solidFill>
                  <a:srgbClr val="FFFFFF"/>
                </a:solidFill>
                <a:latin typeface="Cavolini" panose="03000502040302020204" pitchFamily="66" charset="0"/>
                <a:cs typeface="Cavolini" panose="03000502040302020204" pitchFamily="66" charset="0"/>
              </a:rPr>
              <a:t>Dr. Montaño Arteaga is currently Assistant Clinical professor at NYU School of medicine and the Director of the Latino Bicultural Clinical at Gouverneur Health/NYU Health and Hospitals. She was born in Buenaventura, a town located in the Colombian Pacific Coast. </a:t>
            </a:r>
          </a:p>
          <a:p>
            <a:pPr lvl="0">
              <a:defRPr/>
            </a:pPr>
            <a:endParaRPr lang="en-US" dirty="0">
              <a:solidFill>
                <a:srgbClr val="FFFFFF"/>
              </a:solidFill>
              <a:latin typeface="Cavolini" panose="03000502040302020204" pitchFamily="66" charset="0"/>
              <a:cs typeface="Cavolini" panose="03000502040302020204" pitchFamily="66" charset="0"/>
            </a:endParaRPr>
          </a:p>
          <a:p>
            <a:pPr lvl="0">
              <a:defRPr/>
            </a:pPr>
            <a:r>
              <a:rPr lang="en-US" dirty="0">
                <a:solidFill>
                  <a:srgbClr val="FFFFFF"/>
                </a:solidFill>
                <a:latin typeface="Cavolini" panose="03000502040302020204" pitchFamily="66" charset="0"/>
                <a:cs typeface="Cavolini" panose="03000502040302020204" pitchFamily="66" charset="0"/>
              </a:rPr>
              <a:t>Her main areas of focus are advocacy and education in immigrant and minority mental health. She is the National Chairwoman of the Council of Young Physicians of the national Hispanic Medical Association (NHMA).</a:t>
            </a:r>
            <a:endParaRPr kumimoji="0" lang="en-US" sz="18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2" name="Picture 1">
            <a:extLst>
              <a:ext uri="{FF2B5EF4-FFF2-40B4-BE49-F238E27FC236}">
                <a16:creationId xmlns:a16="http://schemas.microsoft.com/office/drawing/2014/main" id="{838BE4B1-BA67-466E-B82E-4164B6E54984}"/>
              </a:ext>
            </a:extLst>
          </p:cNvPr>
          <p:cNvPicPr>
            <a:picLocks noChangeAspect="1"/>
          </p:cNvPicPr>
          <p:nvPr/>
        </p:nvPicPr>
        <p:blipFill>
          <a:blip r:embed="rId5"/>
          <a:stretch>
            <a:fillRect/>
          </a:stretch>
        </p:blipFill>
        <p:spPr>
          <a:xfrm>
            <a:off x="3194073" y="1587619"/>
            <a:ext cx="2638691" cy="36827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0668562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156964" y="5687868"/>
            <a:ext cx="5178021" cy="600549"/>
          </a:xfrm>
          <a:prstGeom prst="rect">
            <a:avLst/>
          </a:prstGeom>
        </p:spPr>
        <p:txBody>
          <a:bodyPr wrap="none">
            <a:spAutoFit/>
          </a:bodyPr>
          <a:lstStyle/>
          <a:p>
            <a:pPr lvl="0">
              <a:lnSpc>
                <a:spcPct val="107000"/>
              </a:lnSpc>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Gerardo Villarreal</a:t>
            </a:r>
            <a:r>
              <a:rPr lang="en-US" sz="3200" dirty="0">
                <a:solidFill>
                  <a:srgbClr val="FFFFFF"/>
                </a:solidFill>
                <a:latin typeface="Cavolini" panose="03000502040302020204" pitchFamily="66" charset="0"/>
                <a:cs typeface="Cavolini" panose="03000502040302020204" pitchFamily="66" charset="0"/>
              </a:rPr>
              <a:t>, MD</a:t>
            </a:r>
            <a:endPar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Calibri" panose="020F050202020403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DFA6595E-A0EC-4CB0-B6E4-3E8202DE94F1}"/>
              </a:ext>
            </a:extLst>
          </p:cNvPr>
          <p:cNvSpPr txBox="1"/>
          <p:nvPr/>
        </p:nvSpPr>
        <p:spPr>
          <a:xfrm>
            <a:off x="6326914" y="1445328"/>
            <a:ext cx="5786317" cy="3693319"/>
          </a:xfrm>
          <a:prstGeom prst="rect">
            <a:avLst/>
          </a:prstGeom>
          <a:noFill/>
        </p:spPr>
        <p:txBody>
          <a:bodyPr wrap="square" rtlCol="0">
            <a:spAutoFit/>
          </a:bodyPr>
          <a:lstStyle/>
          <a:p>
            <a:pPr lvl="0"/>
            <a:r>
              <a:rPr lang="en-US" dirty="0">
                <a:solidFill>
                  <a:srgbClr val="FFFFFF"/>
                </a:solidFill>
                <a:latin typeface="Cavolini" panose="03000502040302020204" pitchFamily="66" charset="0"/>
                <a:cs typeface="Cavolini" panose="03000502040302020204" pitchFamily="66" charset="0"/>
              </a:rPr>
              <a:t>Dr. Villarreal is a Mexican psychiatrist. </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He is a Professor of Psychiatry and</a:t>
            </a:r>
          </a:p>
          <a:p>
            <a:pPr lvl="0"/>
            <a:r>
              <a:rPr lang="en-US" dirty="0">
                <a:solidFill>
                  <a:srgbClr val="FFFFFF"/>
                </a:solidFill>
                <a:latin typeface="Cavolini" panose="03000502040302020204" pitchFamily="66" charset="0"/>
                <a:cs typeface="Cavolini" panose="03000502040302020204" pitchFamily="66" charset="0"/>
              </a:rPr>
              <a:t>Neurosciences at the University of New Mexico School of Medicine. </a:t>
            </a:r>
          </a:p>
          <a:p>
            <a:pPr lvl="0"/>
            <a:r>
              <a:rPr lang="en-US" dirty="0">
                <a:solidFill>
                  <a:srgbClr val="FFFFFF"/>
                </a:solidFill>
                <a:latin typeface="Cavolini" panose="03000502040302020204" pitchFamily="66" charset="0"/>
                <a:cs typeface="Cavolini" panose="03000502040302020204" pitchFamily="66" charset="0"/>
              </a:rPr>
              <a:t>He is also the director of the Cognitive Behavioral Therapy training at the UNM psychiatry residency program. </a:t>
            </a:r>
          </a:p>
          <a:p>
            <a:pPr lvl="0"/>
            <a:r>
              <a:rPr lang="en-US" dirty="0">
                <a:solidFill>
                  <a:srgbClr val="FFFFFF"/>
                </a:solidFill>
                <a:latin typeface="Cavolini" panose="03000502040302020204" pitchFamily="66" charset="0"/>
                <a:cs typeface="Cavolini" panose="03000502040302020204" pitchFamily="66" charset="0"/>
              </a:rPr>
              <a:t>Dr. Villarreal interests include the neurobiology and treatment of PTSD, medical informatics and data mining. </a:t>
            </a:r>
          </a:p>
          <a:p>
            <a:pPr lvl="0"/>
            <a:r>
              <a:rPr lang="en-US" dirty="0">
                <a:solidFill>
                  <a:srgbClr val="FFFFFF"/>
                </a:solidFill>
                <a:latin typeface="Cavolini" panose="03000502040302020204" pitchFamily="66" charset="0"/>
                <a:cs typeface="Cavolini" panose="03000502040302020204" pitchFamily="66" charset="0"/>
              </a:rPr>
              <a:t>He has published studies on neuroimaging and psychopharmacology of PTSD.</a:t>
            </a:r>
            <a:endParaRPr kumimoji="0" lang="en-US"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8" name="Picture 7">
            <a:extLst>
              <a:ext uri="{FF2B5EF4-FFF2-40B4-BE49-F238E27FC236}">
                <a16:creationId xmlns:a16="http://schemas.microsoft.com/office/drawing/2014/main" id="{402392DF-BE67-46C5-AAD2-3C405493F6F8}"/>
              </a:ext>
            </a:extLst>
          </p:cNvPr>
          <p:cNvPicPr>
            <a:picLocks noChangeAspect="1"/>
          </p:cNvPicPr>
          <p:nvPr/>
        </p:nvPicPr>
        <p:blipFill rotWithShape="1">
          <a:blip r:embed="rId5"/>
          <a:srcRect l="11559" t="8489" r="8544"/>
          <a:stretch/>
        </p:blipFill>
        <p:spPr>
          <a:xfrm>
            <a:off x="2935291" y="1327057"/>
            <a:ext cx="2503046" cy="36438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83203381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589739" y="6077600"/>
            <a:ext cx="4623382" cy="600549"/>
          </a:xfrm>
          <a:prstGeom prst="rect">
            <a:avLst/>
          </a:prstGeom>
        </p:spPr>
        <p:txBody>
          <a:bodyPr wrap="none">
            <a:spAutoFit/>
          </a:bodyPr>
          <a:lstStyle/>
          <a:p>
            <a:pPr lvl="0">
              <a:lnSpc>
                <a:spcPct val="107000"/>
              </a:lnSpc>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Nancy Colimon</a:t>
            </a:r>
            <a:r>
              <a:rPr lang="en-US" sz="3200" dirty="0">
                <a:solidFill>
                  <a:srgbClr val="FFFFFF"/>
                </a:solidFill>
                <a:latin typeface="Cavolini" panose="03000502040302020204" pitchFamily="66" charset="0"/>
                <a:cs typeface="Cavolini" panose="03000502040302020204" pitchFamily="66" charset="0"/>
              </a:rPr>
              <a:t>, MD</a:t>
            </a:r>
            <a:endPar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Calibri" panose="020F050202020403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DFA6595E-A0EC-4CB0-B6E4-3E8202DE94F1}"/>
              </a:ext>
            </a:extLst>
          </p:cNvPr>
          <p:cNvSpPr txBox="1"/>
          <p:nvPr/>
        </p:nvSpPr>
        <p:spPr>
          <a:xfrm>
            <a:off x="6903633" y="1619655"/>
            <a:ext cx="3276687" cy="4278094"/>
          </a:xfrm>
          <a:prstGeom prst="rect">
            <a:avLst/>
          </a:prstGeom>
          <a:noFill/>
        </p:spPr>
        <p:txBody>
          <a:bodyPr wrap="square" rtlCol="0">
            <a:spAutoFit/>
          </a:bodyPr>
          <a:lstStyle/>
          <a:p>
            <a:pPr lvl="0"/>
            <a:r>
              <a:rPr lang="en-US" sz="1600" dirty="0">
                <a:solidFill>
                  <a:srgbClr val="FFFFFF"/>
                </a:solidFill>
                <a:latin typeface="Cavolini" panose="03000502040302020204" pitchFamily="66" charset="0"/>
                <a:cs typeface="Cavolini" panose="03000502040302020204" pitchFamily="66" charset="0"/>
              </a:rPr>
              <a:t>Dr. Colimon is a Colombian  psychiatrist and the current Chief operations officer and Innovations Director of “Nuevo </a:t>
            </a:r>
            <a:r>
              <a:rPr lang="en-US" sz="1600" dirty="0" err="1">
                <a:solidFill>
                  <a:srgbClr val="FFFFFF"/>
                </a:solidFill>
                <a:latin typeface="Cavolini" panose="03000502040302020204" pitchFamily="66" charset="0"/>
                <a:cs typeface="Cavolini" panose="03000502040302020204" pitchFamily="66" charset="0"/>
              </a:rPr>
              <a:t>Atardecer</a:t>
            </a:r>
            <a:r>
              <a:rPr lang="en-US" sz="1600" dirty="0">
                <a:solidFill>
                  <a:srgbClr val="FFFFFF"/>
                </a:solidFill>
                <a:latin typeface="Cavolini" panose="03000502040302020204" pitchFamily="66" charset="0"/>
                <a:cs typeface="Cavolini" panose="03000502040302020204" pitchFamily="66" charset="0"/>
              </a:rPr>
              <a:t>” in Mexicali, Baja California</a:t>
            </a:r>
          </a:p>
          <a:p>
            <a:pPr lvl="0"/>
            <a:endParaRPr lang="en-US" sz="1600" dirty="0">
              <a:solidFill>
                <a:srgbClr val="FFFFFF"/>
              </a:solidFill>
              <a:latin typeface="Cavolini" panose="03000502040302020204" pitchFamily="66" charset="0"/>
              <a:cs typeface="Cavolini" panose="03000502040302020204" pitchFamily="66" charset="0"/>
            </a:endParaRPr>
          </a:p>
          <a:p>
            <a:pPr lvl="0"/>
            <a:r>
              <a:rPr lang="en-US" sz="1600" dirty="0">
                <a:solidFill>
                  <a:srgbClr val="FFFFFF"/>
                </a:solidFill>
                <a:latin typeface="Cavolini" panose="03000502040302020204" pitchFamily="66" charset="0"/>
                <a:cs typeface="Cavolini" panose="03000502040302020204" pitchFamily="66" charset="0"/>
              </a:rPr>
              <a:t>Dr. Colimon completed a Fellow in Neuropsychiatry from the University of Illinois, and she is a Board Member from the ASHP and the former president of the Colombian Association of Biological Psychiatry. </a:t>
            </a:r>
            <a:endParaRPr kumimoji="0" lang="en-US" sz="16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10" name="0 Imagen">
            <a:extLst>
              <a:ext uri="{FF2B5EF4-FFF2-40B4-BE49-F238E27FC236}">
                <a16:creationId xmlns:a16="http://schemas.microsoft.com/office/drawing/2014/main" id="{98D6D513-F14E-4103-8534-3F6EE72FE471}"/>
              </a:ext>
            </a:extLst>
          </p:cNvPr>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370699" y="1375946"/>
            <a:ext cx="3015603" cy="42615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8971752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589685" y="6055098"/>
            <a:ext cx="5804794" cy="600549"/>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Hector Colon-Rivera, MD</a:t>
            </a:r>
            <a:endPar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Calibri" panose="020F050202020403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DFA6595E-A0EC-4CB0-B6E4-3E8202DE94F1}"/>
              </a:ext>
            </a:extLst>
          </p:cNvPr>
          <p:cNvSpPr txBox="1"/>
          <p:nvPr/>
        </p:nvSpPr>
        <p:spPr>
          <a:xfrm>
            <a:off x="7071935" y="723062"/>
            <a:ext cx="4645196"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Dr. Colón-Rivera is a general, adolescent, and addiction psychiatrist of the Pennsylvania medical community. He is the Director of the </a:t>
            </a:r>
            <a:r>
              <a:rPr kumimoji="0" lang="en-US" b="0" i="0" u="none" strike="noStrike" kern="1200" cap="none" spc="0" normalizeH="0" baseline="0" noProof="0" dirty="0" err="1">
                <a:ln>
                  <a:noFill/>
                </a:ln>
                <a:solidFill>
                  <a:srgbClr val="FFFFFF"/>
                </a:solidFill>
                <a:effectLst/>
                <a:uLnTx/>
                <a:uFillTx/>
                <a:latin typeface="Cavolini" panose="03000502040302020204" pitchFamily="66" charset="0"/>
                <a:ea typeface="+mn-ea"/>
                <a:cs typeface="Cavolini" panose="03000502040302020204" pitchFamily="66" charset="0"/>
              </a:rPr>
              <a:t>Asociación</a:t>
            </a: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 </a:t>
            </a:r>
            <a:r>
              <a:rPr kumimoji="0" lang="en-US" b="0" i="0" u="none" strike="noStrike" kern="1200" cap="none" spc="0" normalizeH="0" baseline="0" noProof="0" dirty="0" err="1">
                <a:ln>
                  <a:noFill/>
                </a:ln>
                <a:solidFill>
                  <a:srgbClr val="FFFFFF"/>
                </a:solidFill>
                <a:effectLst/>
                <a:uLnTx/>
                <a:uFillTx/>
                <a:latin typeface="Cavolini" panose="03000502040302020204" pitchFamily="66" charset="0"/>
                <a:ea typeface="+mn-ea"/>
                <a:cs typeface="Cavolini" panose="03000502040302020204" pitchFamily="66" charset="0"/>
              </a:rPr>
              <a:t>Puertorriqueños</a:t>
            </a: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 </a:t>
            </a:r>
            <a:r>
              <a:rPr kumimoji="0" lang="en-US" b="0" i="0" u="none" strike="noStrike" kern="1200" cap="none" spc="0" normalizeH="0" baseline="0" noProof="0" dirty="0" err="1">
                <a:ln>
                  <a:noFill/>
                </a:ln>
                <a:solidFill>
                  <a:srgbClr val="FFFFFF"/>
                </a:solidFill>
                <a:effectLst/>
                <a:uLnTx/>
                <a:uFillTx/>
                <a:latin typeface="Cavolini" panose="03000502040302020204" pitchFamily="66" charset="0"/>
                <a:ea typeface="+mn-ea"/>
                <a:cs typeface="Cavolini" panose="03000502040302020204" pitchFamily="66" charset="0"/>
              </a:rPr>
              <a:t>en</a:t>
            </a: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 </a:t>
            </a:r>
            <a:r>
              <a:rPr kumimoji="0" lang="en-US" b="0" i="0" u="none" strike="noStrike" kern="1200" cap="none" spc="0" normalizeH="0" baseline="0" noProof="0" dirty="0" err="1">
                <a:ln>
                  <a:noFill/>
                </a:ln>
                <a:solidFill>
                  <a:srgbClr val="FFFFFF"/>
                </a:solidFill>
                <a:effectLst/>
                <a:uLnTx/>
                <a:uFillTx/>
                <a:latin typeface="Cavolini" panose="03000502040302020204" pitchFamily="66" charset="0"/>
                <a:ea typeface="+mn-ea"/>
                <a:cs typeface="Cavolini" panose="03000502040302020204" pitchFamily="66" charset="0"/>
              </a:rPr>
              <a:t>Marcha</a:t>
            </a: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 Inc (APM), a non-profit organization dedicated to improving the quality of life of Hispanic communities through direct behavior and substance use disorder services in the Philadelphia region.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Dr. Colón-Rivera is currently a faculty member at the University of Pittsburgh, the President of the American Psychiatric Association Hispanic Caucus and a Board member of the American Society of Hispanic Psychiatry ASHP.</a:t>
            </a:r>
          </a:p>
        </p:txBody>
      </p:sp>
      <p:pic>
        <p:nvPicPr>
          <p:cNvPr id="8" name="Picture 7">
            <a:extLst>
              <a:ext uri="{FF2B5EF4-FFF2-40B4-BE49-F238E27FC236}">
                <a16:creationId xmlns:a16="http://schemas.microsoft.com/office/drawing/2014/main" id="{C60DA5DE-5936-4435-960F-B9E4DC7854E9}"/>
              </a:ext>
            </a:extLst>
          </p:cNvPr>
          <p:cNvPicPr>
            <a:picLocks noChangeAspect="1"/>
          </p:cNvPicPr>
          <p:nvPr/>
        </p:nvPicPr>
        <p:blipFill>
          <a:blip r:embed="rId5"/>
          <a:stretch>
            <a:fillRect/>
          </a:stretch>
        </p:blipFill>
        <p:spPr>
          <a:xfrm>
            <a:off x="3041152" y="1654139"/>
            <a:ext cx="3264398" cy="36798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8654142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2706161" y="5114002"/>
            <a:ext cx="4411785" cy="600549"/>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Michelle Dickinson</a:t>
            </a:r>
          </a:p>
        </p:txBody>
      </p:sp>
      <p:pic>
        <p:nvPicPr>
          <p:cNvPr id="2" name="Picture 1">
            <a:extLst>
              <a:ext uri="{FF2B5EF4-FFF2-40B4-BE49-F238E27FC236}">
                <a16:creationId xmlns:a16="http://schemas.microsoft.com/office/drawing/2014/main" id="{D6F21546-46BF-4B4F-95EA-5D8B5DA126D7}"/>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Lst>
          </a:blip>
          <a:srcRect t="4161" b="2600"/>
          <a:stretch/>
        </p:blipFill>
        <p:spPr>
          <a:xfrm>
            <a:off x="3327233" y="968820"/>
            <a:ext cx="2786062" cy="35861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Rectangle 9">
            <a:extLst>
              <a:ext uri="{FF2B5EF4-FFF2-40B4-BE49-F238E27FC236}">
                <a16:creationId xmlns:a16="http://schemas.microsoft.com/office/drawing/2014/main" id="{55F30FB2-FC5B-4A07-B26C-FF6C23FBD5C4}"/>
              </a:ext>
            </a:extLst>
          </p:cNvPr>
          <p:cNvSpPr/>
          <p:nvPr/>
        </p:nvSpPr>
        <p:spPr>
          <a:xfrm>
            <a:off x="6806631" y="808474"/>
            <a:ext cx="4751599"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After writing “Breaking into My Life,” Michelle felt a deep desire to create a positive and lasting impact in the field of mental health.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Michelle is an active member of the board of director of the American Society of Hispanic Psychiatry</a:t>
            </a:r>
            <a:endParaRPr kumimoji="0" lang="en-US" sz="2400" b="0" i="0" u="none" strike="noStrike" kern="1200" cap="none" spc="0" normalizeH="0" baseline="0" noProof="0" dirty="0">
              <a:ln>
                <a:noFill/>
              </a:ln>
              <a:solidFill>
                <a:srgbClr val="212121"/>
              </a:solidFill>
              <a:effectLst/>
              <a:uLnTx/>
              <a:uFillTx/>
              <a:latin typeface="Arial"/>
            </a:endParaRPr>
          </a:p>
        </p:txBody>
      </p:sp>
    </p:spTree>
    <p:extLst>
      <p:ext uri="{BB962C8B-B14F-4D97-AF65-F5344CB8AC3E}">
        <p14:creationId xmlns:p14="http://schemas.microsoft.com/office/powerpoint/2010/main" val="33547997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514725" y="5819774"/>
            <a:ext cx="6005170" cy="600549"/>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Sandra Duarte-Sckell, MD</a:t>
            </a:r>
            <a:endPar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Calibri" panose="020F050202020403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DFA6595E-A0EC-4CB0-B6E4-3E8202DE94F1}"/>
              </a:ext>
            </a:extLst>
          </p:cNvPr>
          <p:cNvSpPr txBox="1"/>
          <p:nvPr/>
        </p:nvSpPr>
        <p:spPr>
          <a:xfrm>
            <a:off x="7045593" y="179740"/>
            <a:ext cx="4948604" cy="57861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Dr. Duarte Sckell is Board Certified in Psychiatry and Psychosomatic Medicine by the American Board of Psychiatry and Neurology.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Dr. Duarte completed her residency in Psychiatry at Washington University in St. Louis, Missouri, and specialized in Psychosomatic Medicine-Consultation Liaison at Yale University in New Haven, Connecticut.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Dr. Duarte is very passionate about demystifying psychiatric disorders, helping identify the correct diagnosis and treatment to help patients and their families live fulfilling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endParaRPr>
          </a:p>
        </p:txBody>
      </p:sp>
      <p:pic>
        <p:nvPicPr>
          <p:cNvPr id="1026" name="Picture 2" descr="Sandra Duarte-Sckell">
            <a:extLst>
              <a:ext uri="{FF2B5EF4-FFF2-40B4-BE49-F238E27FC236}">
                <a16:creationId xmlns:a16="http://schemas.microsoft.com/office/drawing/2014/main" id="{2B111EBC-1881-4650-B780-A4D508B0CAC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343275" y="1075921"/>
            <a:ext cx="2752725" cy="399383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44591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664753" y="6033534"/>
            <a:ext cx="6080511" cy="600549"/>
          </a:xfrm>
          <a:prstGeom prst="rect">
            <a:avLst/>
          </a:prstGeom>
        </p:spPr>
        <p:txBody>
          <a:bodyPr wrap="none">
            <a:spAutoFit/>
          </a:bodyPr>
          <a:lstStyle/>
          <a:p>
            <a:pPr lvl="0">
              <a:lnSpc>
                <a:spcPct val="107000"/>
              </a:lnSpc>
            </a:pPr>
            <a:r>
              <a:rPr lang="en-US" sz="3200" dirty="0">
                <a:solidFill>
                  <a:srgbClr val="FFFFFF"/>
                </a:solidFill>
                <a:latin typeface="Cavolini" panose="03000502040302020204" pitchFamily="66" charset="0"/>
                <a:cs typeface="Cavolini" panose="03000502040302020204" pitchFamily="66" charset="0"/>
              </a:rPr>
              <a:t>Fernando Espi-Forcen, MD</a:t>
            </a:r>
            <a:endPar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Calibri" panose="020F050202020403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DFA6595E-A0EC-4CB0-B6E4-3E8202DE94F1}"/>
              </a:ext>
            </a:extLst>
          </p:cNvPr>
          <p:cNvSpPr txBox="1"/>
          <p:nvPr/>
        </p:nvSpPr>
        <p:spPr>
          <a:xfrm>
            <a:off x="6549043" y="554501"/>
            <a:ext cx="4859703" cy="5078313"/>
          </a:xfrm>
          <a:prstGeom prst="rect">
            <a:avLst/>
          </a:prstGeom>
          <a:noFill/>
        </p:spPr>
        <p:txBody>
          <a:bodyPr wrap="square" rtlCol="0">
            <a:spAutoFit/>
          </a:bodyPr>
          <a:lstStyle/>
          <a:p>
            <a:pPr lvl="0"/>
            <a:r>
              <a:rPr lang="en-US" dirty="0">
                <a:solidFill>
                  <a:srgbClr val="FFFFFF"/>
                </a:solidFill>
                <a:latin typeface="Cavolini" panose="03000502040302020204" pitchFamily="66" charset="0"/>
                <a:cs typeface="Cavolini" panose="03000502040302020204" pitchFamily="66" charset="0"/>
              </a:rPr>
              <a:t>Dr. Fernando Espi Forcen was born and raised in Murcia, Spain. </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After graduating from Medical School, he moved to the US to pursue training in General Psychiatry at </a:t>
            </a:r>
            <a:r>
              <a:rPr lang="en-US" dirty="0" err="1">
                <a:solidFill>
                  <a:srgbClr val="FFFFFF"/>
                </a:solidFill>
                <a:latin typeface="Cavolini" panose="03000502040302020204" pitchFamily="66" charset="0"/>
                <a:cs typeface="Cavolini" panose="03000502040302020204" pitchFamily="66" charset="0"/>
              </a:rPr>
              <a:t>MetroHealth</a:t>
            </a:r>
            <a:r>
              <a:rPr lang="en-US" dirty="0">
                <a:solidFill>
                  <a:srgbClr val="FFFFFF"/>
                </a:solidFill>
                <a:latin typeface="Cavolini" panose="03000502040302020204" pitchFamily="66" charset="0"/>
                <a:cs typeface="Cavolini" panose="03000502040302020204" pitchFamily="66" charset="0"/>
              </a:rPr>
              <a:t> Medical Center in Cleveland, OH. </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He finished a fellowship in Child and Adolescent Psychiatry at The University of Chicago and in Psycho-Oncology at Memorial Sloan Kettering Cancer Center in NYC and currently is an Assistant Professor Department of Psychiatry and Behavioral Sciences, Rush Medical College.</a:t>
            </a:r>
          </a:p>
        </p:txBody>
      </p:sp>
      <p:pic>
        <p:nvPicPr>
          <p:cNvPr id="10" name="Picture 9">
            <a:extLst>
              <a:ext uri="{FF2B5EF4-FFF2-40B4-BE49-F238E27FC236}">
                <a16:creationId xmlns:a16="http://schemas.microsoft.com/office/drawing/2014/main" id="{BE54E99F-9D0D-4EF7-87CF-81040FD3AB48}"/>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3262616" y="1538493"/>
            <a:ext cx="2380343" cy="33886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7100919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764498" y="5702950"/>
            <a:ext cx="7372350" cy="600549"/>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Fructuoso Irigoyen, MD</a:t>
            </a:r>
          </a:p>
        </p:txBody>
      </p:sp>
      <p:sp>
        <p:nvSpPr>
          <p:cNvPr id="9" name="TextBox 8">
            <a:extLst>
              <a:ext uri="{FF2B5EF4-FFF2-40B4-BE49-F238E27FC236}">
                <a16:creationId xmlns:a16="http://schemas.microsoft.com/office/drawing/2014/main" id="{DFA6595E-A0EC-4CB0-B6E4-3E8202DE94F1}"/>
              </a:ext>
            </a:extLst>
          </p:cNvPr>
          <p:cNvSpPr txBox="1"/>
          <p:nvPr/>
        </p:nvSpPr>
        <p:spPr>
          <a:xfrm>
            <a:off x="6544639" y="404160"/>
            <a:ext cx="5167900" cy="6186309"/>
          </a:xfrm>
          <a:prstGeom prst="rect">
            <a:avLst/>
          </a:prstGeom>
          <a:noFill/>
        </p:spPr>
        <p:txBody>
          <a:bodyPr wrap="square" rtlCol="0">
            <a:spAutoFit/>
          </a:bodyPr>
          <a:lstStyle/>
          <a:p>
            <a:pPr lvl="0">
              <a:defRPr/>
            </a:pPr>
            <a:r>
              <a:rPr lang="en-US" dirty="0">
                <a:solidFill>
                  <a:srgbClr val="FFFFFF"/>
                </a:solidFill>
                <a:latin typeface="Cavolini" panose="03000502040302020204" pitchFamily="66" charset="0"/>
                <a:cs typeface="Cavolini" panose="03000502040302020204" pitchFamily="66" charset="0"/>
              </a:rPr>
              <a:t>Dr. Irigoyen is a practicing psychiatrist in McAllen and a Physician Advisor for the Behavioral Hospital at Renaissance in Edinburg, both in the Rio Grande Valley in Texas. </a:t>
            </a:r>
          </a:p>
          <a:p>
            <a:pPr lvl="0">
              <a:defRPr/>
            </a:pPr>
            <a:endParaRPr lang="en-US" dirty="0">
              <a:solidFill>
                <a:srgbClr val="FFFFFF"/>
              </a:solidFill>
              <a:latin typeface="Cavolini" panose="03000502040302020204" pitchFamily="66" charset="0"/>
              <a:cs typeface="Cavolini" panose="03000502040302020204" pitchFamily="66" charset="0"/>
            </a:endParaRPr>
          </a:p>
          <a:p>
            <a:pPr lvl="0">
              <a:defRPr/>
            </a:pPr>
            <a:r>
              <a:rPr lang="en-US" dirty="0">
                <a:solidFill>
                  <a:srgbClr val="FFFFFF"/>
                </a:solidFill>
                <a:latin typeface="Cavolini" panose="03000502040302020204" pitchFamily="66" charset="0"/>
                <a:cs typeface="Cavolini" panose="03000502040302020204" pitchFamily="66" charset="0"/>
              </a:rPr>
              <a:t>He was born and raised in Chihuahua, Mexico where he attended medical school. </a:t>
            </a:r>
          </a:p>
          <a:p>
            <a:pPr lvl="0">
              <a:defRPr/>
            </a:pPr>
            <a:endParaRPr lang="en-US" dirty="0">
              <a:solidFill>
                <a:srgbClr val="FFFFFF"/>
              </a:solidFill>
              <a:latin typeface="Cavolini" panose="03000502040302020204" pitchFamily="66" charset="0"/>
              <a:cs typeface="Cavolini" panose="03000502040302020204" pitchFamily="66" charset="0"/>
            </a:endParaRPr>
          </a:p>
          <a:p>
            <a:pPr lvl="0">
              <a:defRPr/>
            </a:pPr>
            <a:r>
              <a:rPr lang="en-US" dirty="0">
                <a:solidFill>
                  <a:srgbClr val="FFFFFF"/>
                </a:solidFill>
                <a:latin typeface="Cavolini" panose="03000502040302020204" pitchFamily="66" charset="0"/>
                <a:cs typeface="Cavolini" panose="03000502040302020204" pitchFamily="66" charset="0"/>
              </a:rPr>
              <a:t>After graduation, for 10 years he worked as a physician with the Tarahumara Indians in the mountainous part of the state.</a:t>
            </a:r>
          </a:p>
          <a:p>
            <a:pPr lvl="0">
              <a:defRPr/>
            </a:pPr>
            <a:endParaRPr lang="en-US" dirty="0">
              <a:solidFill>
                <a:srgbClr val="FFFFFF"/>
              </a:solidFill>
              <a:latin typeface="Cavolini" panose="03000502040302020204" pitchFamily="66" charset="0"/>
              <a:cs typeface="Cavolini" panose="03000502040302020204" pitchFamily="66" charset="0"/>
            </a:endParaRPr>
          </a:p>
          <a:p>
            <a:pPr lvl="0">
              <a:defRPr/>
            </a:pPr>
            <a:r>
              <a:rPr lang="en-US" dirty="0">
                <a:solidFill>
                  <a:srgbClr val="FFFFFF"/>
                </a:solidFill>
                <a:latin typeface="Cavolini" panose="03000502040302020204" pitchFamily="66" charset="0"/>
                <a:cs typeface="Cavolini" panose="03000502040302020204" pitchFamily="66" charset="0"/>
              </a:rPr>
              <a:t>He is a Distinguished Life Fellow of the APA and a Board member of ASHP. </a:t>
            </a:r>
          </a:p>
          <a:p>
            <a:pPr lvl="0">
              <a:defRPr/>
            </a:pPr>
            <a:endParaRPr lang="en-US" dirty="0">
              <a:solidFill>
                <a:srgbClr val="FFFFFF"/>
              </a:solidFill>
              <a:latin typeface="Cavolini" panose="03000502040302020204" pitchFamily="66" charset="0"/>
              <a:cs typeface="Cavolini" panose="03000502040302020204" pitchFamily="66" charset="0"/>
            </a:endParaRPr>
          </a:p>
          <a:p>
            <a:pPr lvl="0">
              <a:defRPr/>
            </a:pPr>
            <a:r>
              <a:rPr lang="en-US" dirty="0">
                <a:solidFill>
                  <a:srgbClr val="FFFFFF"/>
                </a:solidFill>
                <a:latin typeface="Cavolini" panose="03000502040302020204" pitchFamily="66" charset="0"/>
                <a:cs typeface="Cavolini" panose="03000502040302020204" pitchFamily="66" charset="0"/>
              </a:rPr>
              <a:t>Doctor Irigoyen has published extensively on the Tarahumara Indians and in psychiatry on PTSD, Alzheimer’s disease and depression. </a:t>
            </a:r>
            <a:endParaRPr kumimoji="0" lang="en-US"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8" name="Picture 7">
            <a:extLst>
              <a:ext uri="{FF2B5EF4-FFF2-40B4-BE49-F238E27FC236}">
                <a16:creationId xmlns:a16="http://schemas.microsoft.com/office/drawing/2014/main" id="{DD307E5D-77C5-45D5-BBAA-8B6651979C61}"/>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2796568" y="1232163"/>
            <a:ext cx="3051279" cy="38101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6692983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2788355" y="6035646"/>
            <a:ext cx="7372350" cy="600549"/>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Daniel Jimenez, PhD</a:t>
            </a:r>
          </a:p>
        </p:txBody>
      </p:sp>
      <p:sp>
        <p:nvSpPr>
          <p:cNvPr id="9" name="TextBox 8">
            <a:extLst>
              <a:ext uri="{FF2B5EF4-FFF2-40B4-BE49-F238E27FC236}">
                <a16:creationId xmlns:a16="http://schemas.microsoft.com/office/drawing/2014/main" id="{DFA6595E-A0EC-4CB0-B6E4-3E8202DE94F1}"/>
              </a:ext>
            </a:extLst>
          </p:cNvPr>
          <p:cNvSpPr txBox="1"/>
          <p:nvPr/>
        </p:nvSpPr>
        <p:spPr>
          <a:xfrm>
            <a:off x="7269165" y="1366309"/>
            <a:ext cx="3566409"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Dr. Jimenez is an associate professor in the Department of Psychiatry and Behavioral Sciences at the University of Miami Miller School of Medicine.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FFFFFF"/>
              </a:solidFill>
              <a:latin typeface="Cavolini" panose="03000502040302020204" pitchFamily="66" charset="0"/>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volini" panose="03000502040302020204" pitchFamily="66" charset="0"/>
                <a:ea typeface="+mn-ea"/>
                <a:cs typeface="Cavolini" panose="03000502040302020204" pitchFamily="66" charset="0"/>
              </a:rPr>
              <a:t>He has experience in aging research and has dedicated his career to improving access and engagement in mental health services among underserved populations. </a:t>
            </a:r>
          </a:p>
        </p:txBody>
      </p:sp>
      <p:pic>
        <p:nvPicPr>
          <p:cNvPr id="10" name="Picture 9">
            <a:extLst>
              <a:ext uri="{FF2B5EF4-FFF2-40B4-BE49-F238E27FC236}">
                <a16:creationId xmlns:a16="http://schemas.microsoft.com/office/drawing/2014/main" id="{D7421C26-B2EC-468B-892B-AB2EEF16670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saturation sat="0"/>
                    </a14:imgEffect>
                  </a14:imgLayer>
                </a14:imgProps>
              </a:ext>
            </a:extLst>
          </a:blip>
          <a:stretch>
            <a:fillRect/>
          </a:stretch>
        </p:blipFill>
        <p:spPr>
          <a:xfrm>
            <a:off x="3121792" y="1366309"/>
            <a:ext cx="3052652" cy="38755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4550309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589739" y="6045920"/>
            <a:ext cx="7372350" cy="600549"/>
          </a:xfrm>
          <a:prstGeom prst="rect">
            <a:avLst/>
          </a:prstGeom>
        </p:spPr>
        <p:txBody>
          <a:bodyPr wrap="square">
            <a:spAutoFit/>
          </a:bodyPr>
          <a:lstStyle/>
          <a:p>
            <a:pPr lvl="0">
              <a:lnSpc>
                <a:spcPct val="107000"/>
              </a:lnSpc>
            </a:pPr>
            <a:r>
              <a:rPr lang="en-US" sz="3200" dirty="0">
                <a:solidFill>
                  <a:srgbClr val="FFFFFF"/>
                </a:solidFill>
                <a:latin typeface="Cavolini" panose="03000502040302020204" pitchFamily="66" charset="0"/>
                <a:cs typeface="Cavolini" panose="03000502040302020204" pitchFamily="66" charset="0"/>
              </a:rPr>
              <a:t>Roberto Lewis-Fernandez, MD</a:t>
            </a:r>
          </a:p>
        </p:txBody>
      </p:sp>
      <p:sp>
        <p:nvSpPr>
          <p:cNvPr id="9" name="TextBox 8">
            <a:extLst>
              <a:ext uri="{FF2B5EF4-FFF2-40B4-BE49-F238E27FC236}">
                <a16:creationId xmlns:a16="http://schemas.microsoft.com/office/drawing/2014/main" id="{DFA6595E-A0EC-4CB0-B6E4-3E8202DE94F1}"/>
              </a:ext>
            </a:extLst>
          </p:cNvPr>
          <p:cNvSpPr txBox="1"/>
          <p:nvPr/>
        </p:nvSpPr>
        <p:spPr>
          <a:xfrm>
            <a:off x="6024081" y="579727"/>
            <a:ext cx="5647362" cy="5324535"/>
          </a:xfrm>
          <a:prstGeom prst="rect">
            <a:avLst/>
          </a:prstGeom>
          <a:noFill/>
        </p:spPr>
        <p:txBody>
          <a:bodyPr wrap="square" rtlCol="0">
            <a:spAutoFit/>
          </a:bodyPr>
          <a:lstStyle/>
          <a:p>
            <a:pPr lvl="0"/>
            <a:r>
              <a:rPr lang="en-US" sz="2000" dirty="0">
                <a:solidFill>
                  <a:srgbClr val="FFFFFF"/>
                </a:solidFill>
                <a:latin typeface="Cavolini" panose="03000502040302020204" pitchFamily="66" charset="0"/>
                <a:cs typeface="Cavolini" panose="03000502040302020204" pitchFamily="66" charset="0"/>
              </a:rPr>
              <a:t>Dr. Lewis-Fernandez is Professor of Clinical Psychiatry at Columbia University and Director of the New York State Psychiatric Institute Center of Excellence for Cultural Competence.  </a:t>
            </a:r>
          </a:p>
          <a:p>
            <a:pPr lvl="0"/>
            <a:endParaRPr lang="en-US" sz="2000" dirty="0">
              <a:solidFill>
                <a:srgbClr val="FFFFFF"/>
              </a:solidFill>
              <a:latin typeface="Cavolini" panose="03000502040302020204" pitchFamily="66" charset="0"/>
              <a:cs typeface="Cavolini" panose="03000502040302020204" pitchFamily="66" charset="0"/>
            </a:endParaRPr>
          </a:p>
          <a:p>
            <a:pPr lvl="0"/>
            <a:r>
              <a:rPr lang="en-US" sz="2000" dirty="0">
                <a:solidFill>
                  <a:srgbClr val="FFFFFF"/>
                </a:solidFill>
                <a:latin typeface="Cavolini" panose="03000502040302020204" pitchFamily="66" charset="0"/>
                <a:cs typeface="Cavolini" panose="03000502040302020204" pitchFamily="66" charset="0"/>
              </a:rPr>
              <a:t>He is a cultural psychiatrist, focusing on developing culturally valid interventions and instruments to enhance patient engagement, reduce misdiagnosis, and help overcome disparities in the care of underserved cultural groups.  </a:t>
            </a:r>
          </a:p>
          <a:p>
            <a:pPr lvl="0"/>
            <a:endParaRPr lang="en-US" sz="2000" dirty="0">
              <a:solidFill>
                <a:srgbClr val="FFFFFF"/>
              </a:solidFill>
              <a:latin typeface="Cavolini" panose="03000502040302020204" pitchFamily="66" charset="0"/>
              <a:cs typeface="Cavolini" panose="03000502040302020204" pitchFamily="66" charset="0"/>
            </a:endParaRPr>
          </a:p>
          <a:p>
            <a:pPr lvl="0"/>
            <a:r>
              <a:rPr lang="en-US" sz="2000" dirty="0">
                <a:solidFill>
                  <a:srgbClr val="FFFFFF"/>
                </a:solidFill>
                <a:latin typeface="Cavolini" panose="03000502040302020204" pitchFamily="66" charset="0"/>
                <a:cs typeface="Cavolini" panose="03000502040302020204" pitchFamily="66" charset="0"/>
              </a:rPr>
              <a:t>He is the lead developer of the DSM-5 Cultural Formulation Interview.</a:t>
            </a:r>
            <a:endParaRPr kumimoji="0" lang="en-US" sz="20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8" name="Picture 7">
            <a:extLst>
              <a:ext uri="{FF2B5EF4-FFF2-40B4-BE49-F238E27FC236}">
                <a16:creationId xmlns:a16="http://schemas.microsoft.com/office/drawing/2014/main" id="{B0620439-72A3-4960-8E3B-95362F8C3D65}"/>
              </a:ext>
            </a:extLst>
          </p:cNvPr>
          <p:cNvPicPr>
            <a:picLocks noChangeAspect="1"/>
          </p:cNvPicPr>
          <p:nvPr/>
        </p:nvPicPr>
        <p:blipFill>
          <a:blip r:embed="rId5"/>
          <a:stretch>
            <a:fillRect/>
          </a:stretch>
        </p:blipFill>
        <p:spPr>
          <a:xfrm>
            <a:off x="3091754" y="1222239"/>
            <a:ext cx="2672048" cy="37299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1732832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589739" y="6045920"/>
            <a:ext cx="7372350" cy="600549"/>
          </a:xfrm>
          <a:prstGeom prst="rect">
            <a:avLst/>
          </a:prstGeom>
        </p:spPr>
        <p:txBody>
          <a:bodyPr wrap="square">
            <a:spAutoFit/>
          </a:bodyPr>
          <a:lstStyle/>
          <a:p>
            <a:pPr lvl="0">
              <a:lnSpc>
                <a:spcPct val="107000"/>
              </a:lnSpc>
            </a:pPr>
            <a:r>
              <a:rPr lang="en-US" sz="3200" dirty="0">
                <a:solidFill>
                  <a:srgbClr val="FFFFFF"/>
                </a:solidFill>
                <a:latin typeface="Cavolini" panose="03000502040302020204" pitchFamily="66" charset="0"/>
                <a:cs typeface="Cavolini" panose="03000502040302020204" pitchFamily="66" charset="0"/>
              </a:rPr>
              <a:t>Ivan Montoya, MD</a:t>
            </a:r>
          </a:p>
        </p:txBody>
      </p:sp>
      <p:sp>
        <p:nvSpPr>
          <p:cNvPr id="9" name="TextBox 8">
            <a:extLst>
              <a:ext uri="{FF2B5EF4-FFF2-40B4-BE49-F238E27FC236}">
                <a16:creationId xmlns:a16="http://schemas.microsoft.com/office/drawing/2014/main" id="{DFA6595E-A0EC-4CB0-B6E4-3E8202DE94F1}"/>
              </a:ext>
            </a:extLst>
          </p:cNvPr>
          <p:cNvSpPr txBox="1"/>
          <p:nvPr/>
        </p:nvSpPr>
        <p:spPr>
          <a:xfrm>
            <a:off x="6549985" y="1127610"/>
            <a:ext cx="4412104" cy="4247317"/>
          </a:xfrm>
          <a:prstGeom prst="rect">
            <a:avLst/>
          </a:prstGeom>
          <a:noFill/>
        </p:spPr>
        <p:txBody>
          <a:bodyPr wrap="square" rtlCol="0">
            <a:spAutoFit/>
          </a:bodyPr>
          <a:lstStyle/>
          <a:p>
            <a:pPr lvl="0"/>
            <a:r>
              <a:rPr lang="en-US" dirty="0">
                <a:solidFill>
                  <a:srgbClr val="FFFFFF"/>
                </a:solidFill>
                <a:latin typeface="Cavolini" panose="03000502040302020204" pitchFamily="66" charset="0"/>
                <a:cs typeface="Cavolini" panose="03000502040302020204" pitchFamily="66" charset="0"/>
              </a:rPr>
              <a:t>Dr. Montoya  is a Colombian psychiatrist and epidemiologist who specializes in the </a:t>
            </a:r>
          </a:p>
          <a:p>
            <a:pPr lvl="0"/>
            <a:r>
              <a:rPr lang="en-US" dirty="0">
                <a:solidFill>
                  <a:srgbClr val="FFFFFF"/>
                </a:solidFill>
                <a:latin typeface="Cavolini" panose="03000502040302020204" pitchFamily="66" charset="0"/>
                <a:cs typeface="Cavolini" panose="03000502040302020204" pitchFamily="66" charset="0"/>
              </a:rPr>
              <a:t>development of therapeutics for Substance Use Disorders</a:t>
            </a:r>
          </a:p>
          <a:p>
            <a:pPr lvl="0"/>
            <a:r>
              <a:rPr lang="en-US" dirty="0">
                <a:solidFill>
                  <a:srgbClr val="FFFFFF"/>
                </a:solidFill>
                <a:latin typeface="Cavolini" panose="03000502040302020204" pitchFamily="66" charset="0"/>
                <a:cs typeface="Cavolini" panose="03000502040302020204" pitchFamily="66" charset="0"/>
              </a:rPr>
              <a:t>(SUDs). </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He is the Deputy Director Division of Therapeutics and Medical Consequences (DTMC)</a:t>
            </a:r>
          </a:p>
          <a:p>
            <a:pPr lvl="0"/>
            <a:r>
              <a:rPr lang="en-US" dirty="0">
                <a:solidFill>
                  <a:srgbClr val="FFFFFF"/>
                </a:solidFill>
                <a:latin typeface="Cavolini" panose="03000502040302020204" pitchFamily="66" charset="0"/>
                <a:cs typeface="Cavolini" panose="03000502040302020204" pitchFamily="66" charset="0"/>
              </a:rPr>
              <a:t>National Institute on Drug Abuse. He is a Board member of our ASHP and collaborates in research projects, with Spain and Latin American countries.</a:t>
            </a:r>
            <a:endParaRPr kumimoji="0" lang="en-US" sz="18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2" name="Picture 1">
            <a:extLst>
              <a:ext uri="{FF2B5EF4-FFF2-40B4-BE49-F238E27FC236}">
                <a16:creationId xmlns:a16="http://schemas.microsoft.com/office/drawing/2014/main" id="{FA802D9B-CB0A-404D-916D-3931710420D3}"/>
              </a:ext>
            </a:extLst>
          </p:cNvPr>
          <p:cNvPicPr>
            <a:picLocks noChangeAspect="1"/>
          </p:cNvPicPr>
          <p:nvPr/>
        </p:nvPicPr>
        <p:blipFill>
          <a:blip r:embed="rId5"/>
          <a:stretch>
            <a:fillRect/>
          </a:stretch>
        </p:blipFill>
        <p:spPr>
          <a:xfrm>
            <a:off x="2633898" y="2178861"/>
            <a:ext cx="2428833" cy="31960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6320664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589739" y="6045920"/>
            <a:ext cx="7372350" cy="409920"/>
          </a:xfrm>
          <a:prstGeom prst="rect">
            <a:avLst/>
          </a:prstGeom>
        </p:spPr>
        <p:txBody>
          <a:bodyPr wrap="square">
            <a:spAutoFit/>
          </a:bodyPr>
          <a:lstStyle/>
          <a:p>
            <a:pPr lvl="0">
              <a:lnSpc>
                <a:spcPct val="107000"/>
              </a:lnSpc>
            </a:pPr>
            <a:r>
              <a:rPr lang="es-ES" sz="2000" b="1" dirty="0">
                <a:solidFill>
                  <a:srgbClr val="FFFFFF"/>
                </a:solidFill>
                <a:latin typeface="Cavolini" panose="03000502040302020204" pitchFamily="66" charset="0"/>
                <a:cs typeface="Cavolini" panose="03000502040302020204" pitchFamily="66" charset="0"/>
              </a:rPr>
              <a:t>Maria de las Mercedes Perez-Rodriguez, MD, PhD</a:t>
            </a:r>
            <a:endParaRPr lang="en-US" sz="2000" b="1" dirty="0">
              <a:solidFill>
                <a:srgbClr val="FFFFFF"/>
              </a:solidFill>
              <a:latin typeface="Cavolini" panose="03000502040302020204" pitchFamily="66" charset="0"/>
              <a:cs typeface="Cavolini" panose="03000502040302020204" pitchFamily="66" charset="0"/>
            </a:endParaRPr>
          </a:p>
        </p:txBody>
      </p:sp>
      <p:sp>
        <p:nvSpPr>
          <p:cNvPr id="9" name="TextBox 8">
            <a:extLst>
              <a:ext uri="{FF2B5EF4-FFF2-40B4-BE49-F238E27FC236}">
                <a16:creationId xmlns:a16="http://schemas.microsoft.com/office/drawing/2014/main" id="{DFA6595E-A0EC-4CB0-B6E4-3E8202DE94F1}"/>
              </a:ext>
            </a:extLst>
          </p:cNvPr>
          <p:cNvSpPr txBox="1"/>
          <p:nvPr/>
        </p:nvSpPr>
        <p:spPr>
          <a:xfrm>
            <a:off x="6600890" y="829844"/>
            <a:ext cx="4607788" cy="4524315"/>
          </a:xfrm>
          <a:prstGeom prst="rect">
            <a:avLst/>
          </a:prstGeom>
          <a:noFill/>
        </p:spPr>
        <p:txBody>
          <a:bodyPr wrap="square" rtlCol="0">
            <a:spAutoFit/>
          </a:bodyPr>
          <a:lstStyle/>
          <a:p>
            <a:pPr lvl="0"/>
            <a:r>
              <a:rPr lang="en-US" sz="1600" dirty="0">
                <a:solidFill>
                  <a:srgbClr val="FFFFFF"/>
                </a:solidFill>
                <a:latin typeface="Cavolini" panose="03000502040302020204" pitchFamily="66" charset="0"/>
                <a:cs typeface="Cavolini" panose="03000502040302020204" pitchFamily="66" charset="0"/>
              </a:rPr>
              <a:t>Dr. Perez  is an Assistant Professor of Psychiatry</a:t>
            </a:r>
          </a:p>
          <a:p>
            <a:pPr lvl="0"/>
            <a:r>
              <a:rPr lang="en-US" sz="1600" dirty="0">
                <a:solidFill>
                  <a:srgbClr val="FFFFFF"/>
                </a:solidFill>
                <a:latin typeface="Cavolini" panose="03000502040302020204" pitchFamily="66" charset="0"/>
                <a:cs typeface="Cavolini" panose="03000502040302020204" pitchFamily="66" charset="0"/>
              </a:rPr>
              <a:t>Director, Medical Student Clerkship,  Associate Director, Medical Student Education, Assistant Training Director for Research, Icahn School of Medicine at Mount Sinai</a:t>
            </a:r>
          </a:p>
          <a:p>
            <a:pPr lvl="0"/>
            <a:r>
              <a:rPr lang="en-US" sz="1600" dirty="0">
                <a:solidFill>
                  <a:srgbClr val="FFFFFF"/>
                </a:solidFill>
                <a:latin typeface="Cavolini" panose="03000502040302020204" pitchFamily="66" charset="0"/>
                <a:cs typeface="Cavolini" panose="03000502040302020204" pitchFamily="66" charset="0"/>
              </a:rPr>
              <a:t>Icahn Medical Institute New York, NY.</a:t>
            </a:r>
          </a:p>
          <a:p>
            <a:pPr lvl="0"/>
            <a:endParaRPr kumimoji="0" lang="en-US" sz="16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a:p>
            <a:pPr lvl="0"/>
            <a:r>
              <a:rPr kumimoji="0" lang="en-US" sz="16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rPr>
              <a:t>Dr Perez </a:t>
            </a:r>
            <a:r>
              <a:rPr lang="en-US" sz="1600" dirty="0">
                <a:solidFill>
                  <a:srgbClr val="FFFFFF"/>
                </a:solidFill>
                <a:latin typeface="Cavolini" panose="03000502040302020204" pitchFamily="66" charset="0"/>
                <a:cs typeface="Cavolini" panose="03000502040302020204" pitchFamily="66" charset="0"/>
              </a:rPr>
              <a:t>is a Fellow Member of the American Psychiatric Association, a Member of the American College of Psychiatrists, an Associate Member of the American College of Neuropsychopharmacology (ACNP), and member of the board of directors of the American Society of Hispanic Psychiatry.</a:t>
            </a:r>
            <a:endParaRPr kumimoji="0" lang="en-US" sz="16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8" name="Picture 7">
            <a:extLst>
              <a:ext uri="{FF2B5EF4-FFF2-40B4-BE49-F238E27FC236}">
                <a16:creationId xmlns:a16="http://schemas.microsoft.com/office/drawing/2014/main" id="{D3CEC235-2E29-4646-A73B-D7899C17538B}"/>
              </a:ext>
            </a:extLst>
          </p:cNvPr>
          <p:cNvPicPr>
            <a:picLocks noChangeAspect="1"/>
          </p:cNvPicPr>
          <p:nvPr/>
        </p:nvPicPr>
        <p:blipFill rotWithShape="1">
          <a:blip r:embed="rId5"/>
          <a:srcRect t="2233" b="6391"/>
          <a:stretch/>
        </p:blipFill>
        <p:spPr>
          <a:xfrm>
            <a:off x="2633898" y="2175531"/>
            <a:ext cx="2406256" cy="31786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2525959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2254099" y="5960876"/>
            <a:ext cx="7372350" cy="473463"/>
          </a:xfrm>
          <a:prstGeom prst="rect">
            <a:avLst/>
          </a:prstGeom>
        </p:spPr>
        <p:txBody>
          <a:bodyPr wrap="square">
            <a:spAutoFit/>
          </a:bodyPr>
          <a:lstStyle/>
          <a:p>
            <a:pPr lvl="0">
              <a:lnSpc>
                <a:spcPct val="107000"/>
              </a:lnSpc>
            </a:pPr>
            <a:r>
              <a:rPr lang="en-US" sz="2400" b="1" dirty="0">
                <a:solidFill>
                  <a:srgbClr val="FFFFFF"/>
                </a:solidFill>
                <a:latin typeface="Cavolini" panose="03000502040302020204" pitchFamily="66" charset="0"/>
                <a:cs typeface="Cavolini" panose="03000502040302020204" pitchFamily="66" charset="0"/>
              </a:rPr>
              <a:t>Bernardo Ng, MD</a:t>
            </a:r>
          </a:p>
        </p:txBody>
      </p:sp>
      <p:sp>
        <p:nvSpPr>
          <p:cNvPr id="9" name="TextBox 8">
            <a:extLst>
              <a:ext uri="{FF2B5EF4-FFF2-40B4-BE49-F238E27FC236}">
                <a16:creationId xmlns:a16="http://schemas.microsoft.com/office/drawing/2014/main" id="{DFA6595E-A0EC-4CB0-B6E4-3E8202DE94F1}"/>
              </a:ext>
            </a:extLst>
          </p:cNvPr>
          <p:cNvSpPr txBox="1"/>
          <p:nvPr/>
        </p:nvSpPr>
        <p:spPr>
          <a:xfrm>
            <a:off x="6653356" y="197346"/>
            <a:ext cx="5194481" cy="6463308"/>
          </a:xfrm>
          <a:prstGeom prst="rect">
            <a:avLst/>
          </a:prstGeom>
          <a:noFill/>
        </p:spPr>
        <p:txBody>
          <a:bodyPr wrap="square" rtlCol="0">
            <a:spAutoFit/>
          </a:bodyPr>
          <a:lstStyle/>
          <a:p>
            <a:pPr lvl="0"/>
            <a:r>
              <a:rPr lang="en-US" dirty="0">
                <a:solidFill>
                  <a:srgbClr val="FFFFFF"/>
                </a:solidFill>
                <a:latin typeface="Cavolini" panose="03000502040302020204" pitchFamily="66" charset="0"/>
                <a:cs typeface="Cavolini" panose="03000502040302020204" pitchFamily="66" charset="0"/>
              </a:rPr>
              <a:t>Bernardo Ng is a Mexicali native who started his private practice in Imperial County in 1994. He became a Medical Doctor at the University of Nuevo Leon, Mexico. After completing his year of social service in</a:t>
            </a:r>
          </a:p>
          <a:p>
            <a:pPr lvl="0"/>
            <a:r>
              <a:rPr lang="en-US" dirty="0">
                <a:solidFill>
                  <a:srgbClr val="FFFFFF"/>
                </a:solidFill>
                <a:latin typeface="Cavolini" panose="03000502040302020204" pitchFamily="66" charset="0"/>
                <a:cs typeface="Cavolini" panose="03000502040302020204" pitchFamily="66" charset="0"/>
              </a:rPr>
              <a:t>the city of Monterrey in 1988, he entered specialized training in Psychiatry, in El Paso Texas in 1989 and continued in San Diego California in 1992. </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He is certified by the American Board of Psychiatry and Neurology in General Psychiatry and in Psychosomatic Medicine. He has served as President and member of the ASHP. He is a consultant at various organizations and clinics. He is a member of the American Psychiatric Association, the Imperial County Medical Society, the San Diego Psychiatric Society and the American Medical Association.</a:t>
            </a:r>
            <a:endParaRPr kumimoji="0" lang="en-US"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2" name="Picture 1">
            <a:extLst>
              <a:ext uri="{FF2B5EF4-FFF2-40B4-BE49-F238E27FC236}">
                <a16:creationId xmlns:a16="http://schemas.microsoft.com/office/drawing/2014/main" id="{40ECA76C-873B-46D9-BDC6-625B6FC7CC0B}"/>
              </a:ext>
            </a:extLst>
          </p:cNvPr>
          <p:cNvPicPr>
            <a:picLocks noChangeAspect="1"/>
          </p:cNvPicPr>
          <p:nvPr/>
        </p:nvPicPr>
        <p:blipFill>
          <a:blip r:embed="rId5"/>
          <a:stretch>
            <a:fillRect/>
          </a:stretch>
        </p:blipFill>
        <p:spPr>
          <a:xfrm>
            <a:off x="3071218" y="1643742"/>
            <a:ext cx="2467428" cy="35705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918656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589739" y="6045920"/>
            <a:ext cx="7372350" cy="600549"/>
          </a:xfrm>
          <a:prstGeom prst="rect">
            <a:avLst/>
          </a:prstGeom>
        </p:spPr>
        <p:txBody>
          <a:bodyPr wrap="square">
            <a:spAutoFit/>
          </a:bodyPr>
          <a:lstStyle/>
          <a:p>
            <a:pPr lvl="0">
              <a:lnSpc>
                <a:spcPct val="107000"/>
              </a:lnSpc>
            </a:pPr>
            <a:r>
              <a:rPr lang="en-US" sz="3200" dirty="0">
                <a:solidFill>
                  <a:srgbClr val="FFFFFF"/>
                </a:solidFill>
                <a:latin typeface="Cavolini" panose="03000502040302020204" pitchFamily="66" charset="0"/>
                <a:cs typeface="Cavolini" panose="03000502040302020204" pitchFamily="66" charset="0"/>
              </a:rPr>
              <a:t>Carlos Zarate, MD</a:t>
            </a:r>
          </a:p>
        </p:txBody>
      </p:sp>
      <p:sp>
        <p:nvSpPr>
          <p:cNvPr id="9" name="TextBox 8">
            <a:extLst>
              <a:ext uri="{FF2B5EF4-FFF2-40B4-BE49-F238E27FC236}">
                <a16:creationId xmlns:a16="http://schemas.microsoft.com/office/drawing/2014/main" id="{DFA6595E-A0EC-4CB0-B6E4-3E8202DE94F1}"/>
              </a:ext>
            </a:extLst>
          </p:cNvPr>
          <p:cNvSpPr txBox="1"/>
          <p:nvPr/>
        </p:nvSpPr>
        <p:spPr>
          <a:xfrm>
            <a:off x="6400800" y="554501"/>
            <a:ext cx="5476126" cy="5355312"/>
          </a:xfrm>
          <a:prstGeom prst="rect">
            <a:avLst/>
          </a:prstGeom>
          <a:noFill/>
        </p:spPr>
        <p:txBody>
          <a:bodyPr wrap="square" rtlCol="0">
            <a:spAutoFit/>
          </a:bodyPr>
          <a:lstStyle/>
          <a:p>
            <a:pPr lvl="0"/>
            <a:r>
              <a:rPr lang="en-US" dirty="0">
                <a:solidFill>
                  <a:srgbClr val="FFFFFF"/>
                </a:solidFill>
                <a:latin typeface="Cavolini" panose="03000502040302020204" pitchFamily="66" charset="0"/>
                <a:cs typeface="Cavolini" panose="03000502040302020204" pitchFamily="66" charset="0"/>
              </a:rPr>
              <a:t>Dr. Zarate is Chief, Section on the Neurobiology and Treatment of Mood Disorders and Chief of Experimental Therapeutics and Pathophysiology Branch (ETPB) at the National Institute of Mental Health, and Clinical Professor of Psychiatry and Behavioral Sciences, at The George Washington University.</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Dr. Zarate’s current research focus is on developing novel medications for treatment-resistant depression and bipolar disorder.  His areas of expertise include biological and pharmacological aspects of mood disorders in adults.</a:t>
            </a:r>
          </a:p>
          <a:p>
            <a:pPr lvl="0"/>
            <a:endParaRPr kumimoji="0" lang="en-US"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He was born and race in Cordoba, Argentina and served as President and member of the ASHP. </a:t>
            </a:r>
            <a:endParaRPr kumimoji="0" lang="en-US"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8" name="Picture 7">
            <a:extLst>
              <a:ext uri="{FF2B5EF4-FFF2-40B4-BE49-F238E27FC236}">
                <a16:creationId xmlns:a16="http://schemas.microsoft.com/office/drawing/2014/main" id="{3C928074-6AF3-4F62-A21E-DCDDC4CC5108}"/>
              </a:ext>
            </a:extLst>
          </p:cNvPr>
          <p:cNvPicPr>
            <a:picLocks noChangeAspect="1"/>
          </p:cNvPicPr>
          <p:nvPr/>
        </p:nvPicPr>
        <p:blipFill>
          <a:blip r:embed="rId5"/>
          <a:stretch>
            <a:fillRect/>
          </a:stretch>
        </p:blipFill>
        <p:spPr>
          <a:xfrm>
            <a:off x="3295604" y="1427526"/>
            <a:ext cx="2351314" cy="334089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2563433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1062297" y="6003224"/>
            <a:ext cx="7372350" cy="600549"/>
          </a:xfrm>
          <a:prstGeom prst="rect">
            <a:avLst/>
          </a:prstGeom>
        </p:spPr>
        <p:txBody>
          <a:bodyPr wrap="square">
            <a:spAutoFit/>
          </a:bodyPr>
          <a:lstStyle/>
          <a:p>
            <a:pPr lvl="0">
              <a:lnSpc>
                <a:spcPct val="107000"/>
              </a:lnSpc>
            </a:pPr>
            <a:r>
              <a:rPr lang="en-US" sz="3200" dirty="0">
                <a:solidFill>
                  <a:srgbClr val="FFFFFF"/>
                </a:solidFill>
                <a:latin typeface="Cavolini" panose="03000502040302020204" pitchFamily="66" charset="0"/>
                <a:cs typeface="Cavolini" panose="03000502040302020204" pitchFamily="66" charset="0"/>
              </a:rPr>
              <a:t>Mauricio Tohen, MD</a:t>
            </a:r>
          </a:p>
        </p:txBody>
      </p:sp>
      <p:sp>
        <p:nvSpPr>
          <p:cNvPr id="9" name="TextBox 8">
            <a:extLst>
              <a:ext uri="{FF2B5EF4-FFF2-40B4-BE49-F238E27FC236}">
                <a16:creationId xmlns:a16="http://schemas.microsoft.com/office/drawing/2014/main" id="{DFA6595E-A0EC-4CB0-B6E4-3E8202DE94F1}"/>
              </a:ext>
            </a:extLst>
          </p:cNvPr>
          <p:cNvSpPr txBox="1"/>
          <p:nvPr/>
        </p:nvSpPr>
        <p:spPr>
          <a:xfrm>
            <a:off x="6256422" y="1209592"/>
            <a:ext cx="5425295" cy="5324535"/>
          </a:xfrm>
          <a:prstGeom prst="rect">
            <a:avLst/>
          </a:prstGeom>
          <a:noFill/>
        </p:spPr>
        <p:txBody>
          <a:bodyPr wrap="square" rtlCol="0">
            <a:spAutoFit/>
          </a:bodyPr>
          <a:lstStyle/>
          <a:p>
            <a:pPr lvl="0"/>
            <a:r>
              <a:rPr lang="en-US" dirty="0">
                <a:solidFill>
                  <a:srgbClr val="FFFFFF"/>
                </a:solidFill>
                <a:latin typeface="Cavolini" panose="03000502040302020204" pitchFamily="66" charset="0"/>
                <a:cs typeface="Cavolini" panose="03000502040302020204" pitchFamily="66" charset="0"/>
              </a:rPr>
              <a:t>Dr Tohen was born and raised in Mexico City. He earned his medical degree from the National University of Mexico and his Doctorate in Public Health (Epidemiology) from Harvard University. </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His postdoctoral training included a residency in Psychiatry at the University of Toronto and a fellowship at McLean Hospital, Harvard Medical School. Dr Tohen also obtained an MBA degree from the Indiana University Kelly School of Business. Dr. Tohen is Professor and Chairman at University of New Mexico Department of Psychiatry.</a:t>
            </a:r>
          </a:p>
          <a:p>
            <a:pPr lvl="0"/>
            <a:endParaRPr kumimoji="0" lang="en-US"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He has served as President and member of the ASHP. </a:t>
            </a:r>
          </a:p>
          <a:p>
            <a:pPr lvl="0"/>
            <a:endParaRPr kumimoji="0" lang="en-US" sz="1600"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pic>
        <p:nvPicPr>
          <p:cNvPr id="8" name="Picture 7">
            <a:extLst>
              <a:ext uri="{FF2B5EF4-FFF2-40B4-BE49-F238E27FC236}">
                <a16:creationId xmlns:a16="http://schemas.microsoft.com/office/drawing/2014/main" id="{64959A9C-F5DD-4DF8-8C75-5B30CCA8CFDF}"/>
              </a:ext>
            </a:extLst>
          </p:cNvPr>
          <p:cNvPicPr>
            <a:picLocks noChangeAspect="1"/>
          </p:cNvPicPr>
          <p:nvPr/>
        </p:nvPicPr>
        <p:blipFill>
          <a:blip r:embed="rId5"/>
          <a:stretch>
            <a:fillRect/>
          </a:stretch>
        </p:blipFill>
        <p:spPr>
          <a:xfrm>
            <a:off x="3033555" y="1523997"/>
            <a:ext cx="2104134" cy="32937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0208856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American Society of Hispanic Psychiatry">
            <a:extLst>
              <a:ext uri="{FF2B5EF4-FFF2-40B4-BE49-F238E27FC236}">
                <a16:creationId xmlns:a16="http://schemas.microsoft.com/office/drawing/2014/main" id="{797DD97D-FCDC-49A0-B73E-5AECFBA85F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4498" y="554501"/>
            <a:ext cx="1869400" cy="19389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C540D5-70C2-465F-9E32-2A2059D70DAE}"/>
              </a:ext>
            </a:extLst>
          </p:cNvPr>
          <p:cNvSpPr/>
          <p:nvPr/>
        </p:nvSpPr>
        <p:spPr>
          <a:xfrm>
            <a:off x="3315771" y="5724220"/>
            <a:ext cx="7372350" cy="600549"/>
          </a:xfrm>
          <a:prstGeom prst="rect">
            <a:avLst/>
          </a:prstGeom>
        </p:spPr>
        <p:txBody>
          <a:bodyPr wrap="square">
            <a:spAutoFit/>
          </a:bodyPr>
          <a:lstStyle/>
          <a:p>
            <a:pPr lvl="0">
              <a:lnSpc>
                <a:spcPct val="107000"/>
              </a:lnSpc>
            </a:pPr>
            <a:r>
              <a:rPr lang="en-US" sz="3200" dirty="0">
                <a:solidFill>
                  <a:srgbClr val="FFFFFF"/>
                </a:solidFill>
                <a:latin typeface="Cavolini" panose="03000502040302020204" pitchFamily="66" charset="0"/>
                <a:cs typeface="Cavolini" panose="03000502040302020204" pitchFamily="66" charset="0"/>
              </a:rPr>
              <a:t>Frances Bell</a:t>
            </a:r>
          </a:p>
        </p:txBody>
      </p:sp>
      <p:pic>
        <p:nvPicPr>
          <p:cNvPr id="2" name="Picture 1">
            <a:extLst>
              <a:ext uri="{FF2B5EF4-FFF2-40B4-BE49-F238E27FC236}">
                <a16:creationId xmlns:a16="http://schemas.microsoft.com/office/drawing/2014/main" id="{772D0998-DF38-4DFE-B414-3D981C5C85CA}"/>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saturation sat="0"/>
                    </a14:imgEffect>
                  </a14:imgLayer>
                </a14:imgProps>
              </a:ext>
            </a:extLst>
          </a:blip>
          <a:stretch>
            <a:fillRect/>
          </a:stretch>
        </p:blipFill>
        <p:spPr>
          <a:xfrm>
            <a:off x="3165650" y="1424773"/>
            <a:ext cx="2819514" cy="40084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extBox 7">
            <a:extLst>
              <a:ext uri="{FF2B5EF4-FFF2-40B4-BE49-F238E27FC236}">
                <a16:creationId xmlns:a16="http://schemas.microsoft.com/office/drawing/2014/main" id="{F2A664CC-F67D-4B75-A426-1F23AAF4D97B}"/>
              </a:ext>
            </a:extLst>
          </p:cNvPr>
          <p:cNvSpPr txBox="1"/>
          <p:nvPr/>
        </p:nvSpPr>
        <p:spPr>
          <a:xfrm>
            <a:off x="7154346" y="1028343"/>
            <a:ext cx="4425555" cy="4801314"/>
          </a:xfrm>
          <a:prstGeom prst="rect">
            <a:avLst/>
          </a:prstGeom>
          <a:noFill/>
        </p:spPr>
        <p:txBody>
          <a:bodyPr wrap="square" rtlCol="0">
            <a:spAutoFit/>
          </a:bodyPr>
          <a:lstStyle/>
          <a:p>
            <a:pPr lvl="0"/>
            <a:r>
              <a:rPr lang="en-US" dirty="0">
                <a:solidFill>
                  <a:srgbClr val="FFFFFF"/>
                </a:solidFill>
                <a:latin typeface="Cavolini" panose="03000502040302020204" pitchFamily="66" charset="0"/>
                <a:cs typeface="Cavolini" panose="03000502040302020204" pitchFamily="66" charset="0"/>
              </a:rPr>
              <a:t>Frances came to work supporting the Society's administrative work in 2012.</a:t>
            </a: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If you have some question on the history, membership, meetings, by laws and future of the ASHP, Frances is the person who answers us all these questions.</a:t>
            </a:r>
          </a:p>
          <a:p>
            <a:pPr lvl="0"/>
            <a:endParaRPr lang="en-US" dirty="0">
              <a:solidFill>
                <a:srgbClr val="FFFFFF"/>
              </a:solidFill>
              <a:latin typeface="Cavolini" panose="03000502040302020204" pitchFamily="66" charset="0"/>
              <a:cs typeface="Cavolini" panose="03000502040302020204" pitchFamily="66" charset="0"/>
            </a:endParaRPr>
          </a:p>
          <a:p>
            <a:r>
              <a:rPr lang="en-US" dirty="0">
                <a:solidFill>
                  <a:srgbClr val="FFFFFF"/>
                </a:solidFill>
                <a:latin typeface="Cavolini" panose="03000502040302020204" pitchFamily="66" charset="0"/>
                <a:cs typeface="Cavolini" panose="03000502040302020204" pitchFamily="66" charset="0"/>
              </a:rPr>
              <a:t>Frances provides her experience making ASHP stronger every day.</a:t>
            </a:r>
          </a:p>
          <a:p>
            <a:pPr lvl="0"/>
            <a:endParaRPr lang="en-US" dirty="0">
              <a:solidFill>
                <a:srgbClr val="FFFFFF"/>
              </a:solidFill>
              <a:latin typeface="Cavolini" panose="03000502040302020204" pitchFamily="66" charset="0"/>
              <a:cs typeface="Cavolini" panose="03000502040302020204" pitchFamily="66" charset="0"/>
            </a:endParaRPr>
          </a:p>
          <a:p>
            <a:pPr lvl="0"/>
            <a:endParaRPr lang="en-US" dirty="0">
              <a:solidFill>
                <a:srgbClr val="FFFFFF"/>
              </a:solidFill>
              <a:latin typeface="Cavolini" panose="03000502040302020204" pitchFamily="66" charset="0"/>
              <a:cs typeface="Cavolini" panose="03000502040302020204" pitchFamily="66" charset="0"/>
            </a:endParaRPr>
          </a:p>
          <a:p>
            <a:pPr lvl="0"/>
            <a:r>
              <a:rPr lang="en-US" dirty="0">
                <a:solidFill>
                  <a:srgbClr val="FFFFFF"/>
                </a:solidFill>
                <a:latin typeface="Cavolini" panose="03000502040302020204" pitchFamily="66" charset="0"/>
                <a:cs typeface="Cavolini" panose="03000502040302020204" pitchFamily="66" charset="0"/>
              </a:rPr>
              <a:t>The Central Office is maintained in Dallas, Texas.</a:t>
            </a:r>
            <a:endParaRPr kumimoji="0" lang="en-US" b="0" i="0" u="none" strike="noStrike" kern="1200" cap="none" spc="0" normalizeH="0" baseline="0" noProof="0" dirty="0">
              <a:ln>
                <a:noFill/>
              </a:ln>
              <a:solidFill>
                <a:srgbClr val="FFFFFF"/>
              </a:solidFill>
              <a:effectLst/>
              <a:uLnTx/>
              <a:uFillTx/>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938453336"/>
      </p:ext>
    </p:extLst>
  </p:cSld>
  <p:clrMapOvr>
    <a:masterClrMapping/>
  </p:clrMapOvr>
  <p:transition>
    <p:fade/>
  </p:transition>
</p:sld>
</file>

<file path=ppt/theme/theme1.xml><?xml version="1.0" encoding="utf-8"?>
<a:theme xmlns:a="http://schemas.openxmlformats.org/drawingml/2006/main" name="6_J&amp;J Corporate Fullscreen">
  <a:themeElements>
    <a:clrScheme name="Custom 4">
      <a:dk1>
        <a:srgbClr val="212121"/>
      </a:dk1>
      <a:lt1>
        <a:srgbClr val="FFFFFF"/>
      </a:lt1>
      <a:dk2>
        <a:srgbClr val="63666A"/>
      </a:dk2>
      <a:lt2>
        <a:srgbClr val="F4F4F4"/>
      </a:lt2>
      <a:accent1>
        <a:srgbClr val="CA001B"/>
      </a:accent1>
      <a:accent2>
        <a:srgbClr val="000099"/>
      </a:accent2>
      <a:accent3>
        <a:srgbClr val="CC0099"/>
      </a:accent3>
      <a:accent4>
        <a:srgbClr val="009999"/>
      </a:accent4>
      <a:accent5>
        <a:srgbClr val="FF6600"/>
      </a:accent5>
      <a:accent6>
        <a:srgbClr val="6633CC"/>
      </a:accent6>
      <a:hlink>
        <a:srgbClr val="9DA1AC"/>
      </a:hlink>
      <a:folHlink>
        <a:srgbClr val="888B8D"/>
      </a:folHlink>
    </a:clrScheme>
    <a:fontScheme name="Title &amp; Bullets">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3200" b="0" i="0" u="none" strike="noStrike" cap="none" normalizeH="0" baseline="0" dirty="0" err="1" smtClean="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defRPr>
        </a:defPPr>
      </a:lstStyle>
    </a:spDef>
    <a:lnDef>
      <a:spPr bwMode="auto">
        <a:xfrm>
          <a:off x="0" y="0"/>
          <a:ext cx="1" cy="1"/>
        </a:xfrm>
        <a:custGeom>
          <a:avLst/>
          <a:gdLst/>
          <a:ahLst/>
          <a:cxnLst/>
          <a:rect l="0" t="0" r="0" b="0"/>
          <a:pathLst/>
        </a:custGeom>
        <a:solidFill>
          <a:srgbClr val="C0C0C0"/>
        </a:solidFill>
        <a:ln w="12700" cap="flat" cmpd="sng" algn="ctr">
          <a:solidFill>
            <a:srgbClr val="777777"/>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777777"/>
            </a:solidFill>
            <a:effectLst/>
            <a:latin typeface="Arial" pitchFamily="-110" charset="0"/>
            <a:ea typeface="ヒラギノ角ゴ ProN W3" pitchFamily="-110" charset="-128"/>
            <a:cs typeface="ヒラギノ角ゴ ProN W3" pitchFamily="-110" charset="-128"/>
            <a:sym typeface="Arial" pitchFamily="-110"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30DF2A73-5A31-5B45-B812-29C9C639DC3A}" vid="{09BA5CA5-A7C5-604E-82A1-9320D27E1E46}"/>
    </a:ext>
  </a:extLst>
</a:theme>
</file>

<file path=ppt/theme/theme2.xml><?xml version="1.0" encoding="utf-8"?>
<a:theme xmlns:a="http://schemas.openxmlformats.org/drawingml/2006/main" name="Feathered">
  <a:themeElements>
    <a:clrScheme name="Feathered">
      <a:dk1>
        <a:sysClr val="windowText" lastClr="000000"/>
      </a:dk1>
      <a:lt1>
        <a:sysClr val="window" lastClr="FFFFFF"/>
      </a:lt1>
      <a:dk2>
        <a:srgbClr val="1E1217"/>
      </a:dk2>
      <a:lt2>
        <a:srgbClr val="FAFDFD"/>
      </a:lt2>
      <a:accent1>
        <a:srgbClr val="78475D"/>
      </a:accent1>
      <a:accent2>
        <a:srgbClr val="A7D068"/>
      </a:accent2>
      <a:accent3>
        <a:srgbClr val="78C5CF"/>
      </a:accent3>
      <a:accent4>
        <a:srgbClr val="D36E88"/>
      </a:accent4>
      <a:accent5>
        <a:srgbClr val="D3C588"/>
      </a:accent5>
      <a:accent6>
        <a:srgbClr val="ED9E57"/>
      </a:accent6>
      <a:hlink>
        <a:srgbClr val="78C5CF"/>
      </a:hlink>
      <a:folHlink>
        <a:srgbClr val="D36E88"/>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E2D42CFC-65DC-41E3-8961-A8E5A2991312}"/>
    </a:ext>
  </a:extLst>
</a:theme>
</file>

<file path=ppt/theme/theme3.xml><?xml version="1.0" encoding="utf-8"?>
<a:theme xmlns:a="http://schemas.openxmlformats.org/drawingml/2006/main" name="7_J&amp;J Corporate Fullscreen">
  <a:themeElements>
    <a:clrScheme name="Custom 4">
      <a:dk1>
        <a:srgbClr val="212121"/>
      </a:dk1>
      <a:lt1>
        <a:srgbClr val="FFFFFF"/>
      </a:lt1>
      <a:dk2>
        <a:srgbClr val="63666A"/>
      </a:dk2>
      <a:lt2>
        <a:srgbClr val="F4F4F4"/>
      </a:lt2>
      <a:accent1>
        <a:srgbClr val="CA001B"/>
      </a:accent1>
      <a:accent2>
        <a:srgbClr val="000099"/>
      </a:accent2>
      <a:accent3>
        <a:srgbClr val="CC0099"/>
      </a:accent3>
      <a:accent4>
        <a:srgbClr val="009999"/>
      </a:accent4>
      <a:accent5>
        <a:srgbClr val="FF6600"/>
      </a:accent5>
      <a:accent6>
        <a:srgbClr val="6633CC"/>
      </a:accent6>
      <a:hlink>
        <a:srgbClr val="9DA1AC"/>
      </a:hlink>
      <a:folHlink>
        <a:srgbClr val="888B8D"/>
      </a:folHlink>
    </a:clrScheme>
    <a:fontScheme name="Title &amp; Bullets">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3200" b="0" i="0" u="none" strike="noStrike" cap="none" normalizeH="0" baseline="0" dirty="0" err="1" smtClean="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defRPr>
        </a:defPPr>
      </a:lstStyle>
    </a:spDef>
    <a:lnDef>
      <a:spPr bwMode="auto">
        <a:xfrm>
          <a:off x="0" y="0"/>
          <a:ext cx="1" cy="1"/>
        </a:xfrm>
        <a:custGeom>
          <a:avLst/>
          <a:gdLst/>
          <a:ahLst/>
          <a:cxnLst/>
          <a:rect l="0" t="0" r="0" b="0"/>
          <a:pathLst/>
        </a:custGeom>
        <a:solidFill>
          <a:srgbClr val="C0C0C0"/>
        </a:solidFill>
        <a:ln w="12700" cap="flat" cmpd="sng" algn="ctr">
          <a:solidFill>
            <a:srgbClr val="777777"/>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777777"/>
            </a:solidFill>
            <a:effectLst/>
            <a:latin typeface="Arial" pitchFamily="-110" charset="0"/>
            <a:ea typeface="ヒラギノ角ゴ ProN W3" pitchFamily="-110" charset="-128"/>
            <a:cs typeface="ヒラギノ角ゴ ProN W3" pitchFamily="-110" charset="-128"/>
            <a:sym typeface="Arial" pitchFamily="-110"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30DF2A73-5A31-5B45-B812-29C9C639DC3A}" vid="{09BA5CA5-A7C5-604E-82A1-9320D27E1E4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1475</TotalTime>
  <Words>1617</Words>
  <Application>Microsoft Office PowerPoint</Application>
  <PresentationFormat>Widescreen</PresentationFormat>
  <Paragraphs>132</Paragraphs>
  <Slides>19</Slides>
  <Notes>19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19</vt:i4>
      </vt:variant>
    </vt:vector>
  </HeadingPairs>
  <TitlesOfParts>
    <vt:vector size="28" baseType="lpstr">
      <vt:lpstr>Arial</vt:lpstr>
      <vt:lpstr>Calibri</vt:lpstr>
      <vt:lpstr>Cavolini</vt:lpstr>
      <vt:lpstr>Century Schoolbook</vt:lpstr>
      <vt:lpstr>Corbel</vt:lpstr>
      <vt:lpstr>Georgia</vt:lpstr>
      <vt:lpstr>6_J&amp;J Corporate Fullscreen</vt:lpstr>
      <vt:lpstr>Feathered</vt:lpstr>
      <vt:lpstr>7_J&amp;J Corporate Fullscreen</vt:lpstr>
      <vt:lpstr>ASHP-2020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ASHP-2020</dc:title>
  <dc:creator>Castilla, Ruby [JANUS]</dc:creator>
  <cp:lastModifiedBy>Castilla, Ruby [JANUS]</cp:lastModifiedBy>
  <cp:revision>31</cp:revision>
  <dcterms:created xsi:type="dcterms:W3CDTF">2020-09-29T16:52:18Z</dcterms:created>
  <dcterms:modified xsi:type="dcterms:W3CDTF">2020-10-09T17:37:39Z</dcterms:modified>
</cp:coreProperties>
</file>