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  <p:sldMasterId id="2147483656" r:id="rId5"/>
  </p:sldMasterIdLst>
  <p:notesMasterIdLst>
    <p:notesMasterId r:id="rId13"/>
  </p:notesMasterIdLst>
  <p:handoutMasterIdLst>
    <p:handoutMasterId r:id="rId14"/>
  </p:handoutMasterIdLst>
  <p:sldIdLst>
    <p:sldId id="302" r:id="rId6"/>
    <p:sldId id="280" r:id="rId7"/>
    <p:sldId id="281" r:id="rId8"/>
    <p:sldId id="282" r:id="rId9"/>
    <p:sldId id="297" r:id="rId10"/>
    <p:sldId id="298" r:id="rId11"/>
    <p:sldId id="30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241" autoAdjust="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187" y="3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DCC789-C66E-426E-A0E3-F8022BDBC8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0C8752-7469-43B5-9D32-882458AC0F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34504-FAD7-4905-8683-A875818D2D70}" type="datetimeFigureOut">
              <a:rPr lang="en-US" smtClean="0"/>
              <a:t>12/6/2020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E13E2-AF95-4548-A2D9-293EC08A09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7867C-F337-497D-BF91-0662C4E21F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58D62-DF13-47C4-842D-9B50ADA873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04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68130-B967-44AA-AA75-1C9009320819}" type="datetimeFigureOut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19714-86B5-4E2F-9574-D1DDE60569B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208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E19714-86B5-4E2F-9574-D1DDE60569BB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694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19714-86B5-4E2F-9574-D1DDE6056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386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19714-86B5-4E2F-9574-D1DDE6056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879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0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89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19714-86B5-4E2F-9574-D1DDE60569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297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12" Type="http://schemas.openxmlformats.org/officeDocument/2006/relationships/image" Target="../media/image18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11" Type="http://schemas.openxmlformats.org/officeDocument/2006/relationships/image" Target="../media/image17.png"/><Relationship Id="rId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20.svg"/><Relationship Id="rId9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8.svg"/><Relationship Id="rId4" Type="http://schemas.openxmlformats.org/officeDocument/2006/relationships/image" Target="../media/image22.svg"/><Relationship Id="rId9" Type="http://schemas.openxmlformats.org/officeDocument/2006/relationships/image" Target="../media/image1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3.png"/><Relationship Id="rId7" Type="http://schemas.openxmlformats.org/officeDocument/2006/relationships/image" Target="../media/image15.png"/><Relationship Id="rId12" Type="http://schemas.openxmlformats.org/officeDocument/2006/relationships/image" Target="../media/image22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0" Type="http://schemas.openxmlformats.org/officeDocument/2006/relationships/image" Target="../media/image18.svg"/><Relationship Id="rId4" Type="http://schemas.openxmlformats.org/officeDocument/2006/relationships/image" Target="../media/image24.svg"/><Relationship Id="rId9" Type="http://schemas.openxmlformats.org/officeDocument/2006/relationships/image" Target="../media/image17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5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8.svg"/><Relationship Id="rId4" Type="http://schemas.openxmlformats.org/officeDocument/2006/relationships/image" Target="../media/image26.svg"/><Relationship Id="rId9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3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8.svg"/><Relationship Id="rId4" Type="http://schemas.openxmlformats.org/officeDocument/2006/relationships/image" Target="../media/image24.svg"/><Relationship Id="rId9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3732457-3766-4FE5-9E57-6C200FBC3D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8004" y="582123"/>
            <a:ext cx="10760400" cy="25281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C664D30-9DFC-4125-B019-D9B9D6ABF16F}"/>
              </a:ext>
            </a:extLst>
          </p:cNvPr>
          <p:cNvGrpSpPr/>
          <p:nvPr userDrawn="1"/>
        </p:nvGrpSpPr>
        <p:grpSpPr>
          <a:xfrm>
            <a:off x="235200" y="228737"/>
            <a:ext cx="11721600" cy="6400527"/>
            <a:chOff x="235200" y="228737"/>
            <a:chExt cx="11721600" cy="6400527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2F0D5C2-D036-462B-BFC0-439BDE233C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8200" y="289054"/>
              <a:ext cx="11595600" cy="627989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3F7B7-F8DB-4D36-9D36-042F152C76FB}"/>
                </a:ext>
              </a:extLst>
            </p:cNvPr>
            <p:cNvSpPr/>
            <p:nvPr userDrawn="1"/>
          </p:nvSpPr>
          <p:spPr>
            <a:xfrm>
              <a:off x="388200" y="381600"/>
              <a:ext cx="11415600" cy="6094800"/>
            </a:xfrm>
            <a:prstGeom prst="rect">
              <a:avLst/>
            </a:prstGeom>
            <a:noFill/>
            <a:ln w="18034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6A84DDF-182F-4A39-B9C7-0709A22ED8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35200" y="228737"/>
              <a:ext cx="11721600" cy="640052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4A80B3-55F0-4546-B53A-EE07D8461D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788918"/>
            <a:ext cx="9144000" cy="1909763"/>
          </a:xfrm>
        </p:spPr>
        <p:txBody>
          <a:bodyPr anchor="b">
            <a:noAutofit/>
          </a:bodyPr>
          <a:lstStyle>
            <a:lvl1pPr algn="ctr">
              <a:defRPr sz="14500"/>
            </a:lvl1pPr>
          </a:lstStyle>
          <a:p>
            <a:r>
              <a:rPr lang="en-US" noProof="0"/>
              <a:t>Birthday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A760B-658E-4B8F-86C3-28D93F5BF88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65566"/>
            <a:ext cx="9144000" cy="532959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2"/>
                </a:solidFill>
                <a:latin typeface="+mn-lt"/>
                <a:ea typeface="Cambria" panose="02040503050406030204" pitchFamily="18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special moments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A18C0-472B-4486-9F56-6E01F3555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9A2A2-B0F7-4453-9F2F-97605249843C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03886-4E95-41BA-8CD1-F904E2A4C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E60C4-24AF-4E96-89C9-37BA2986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A0071A-E684-4084-9AC3-EADF8A3EB082}"/>
              </a:ext>
            </a:extLst>
          </p:cNvPr>
          <p:cNvSpPr/>
          <p:nvPr userDrawn="1"/>
        </p:nvSpPr>
        <p:spPr>
          <a:xfrm>
            <a:off x="3544800" y="4346221"/>
            <a:ext cx="8647200" cy="1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BD6757-8401-46C4-9125-5AA302FF0B27}"/>
              </a:ext>
            </a:extLst>
          </p:cNvPr>
          <p:cNvCxnSpPr/>
          <p:nvPr userDrawn="1"/>
        </p:nvCxnSpPr>
        <p:spPr>
          <a:xfrm>
            <a:off x="4620000" y="5060591"/>
            <a:ext cx="295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B89E95DA-C24C-464B-B9E1-40CD0A627C0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700000">
            <a:off x="2848103" y="3615706"/>
            <a:ext cx="1440000" cy="149703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32ECA27F-30BB-4A2E-A2DB-01547B58CC4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8414" y="2635826"/>
            <a:ext cx="720000" cy="748515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CDB9A57-CAF9-413B-AE49-F980BFD40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25" y="5177497"/>
            <a:ext cx="2965450" cy="484188"/>
          </a:xfrm>
        </p:spPr>
        <p:txBody>
          <a:bodyPr>
            <a:normAutofit/>
          </a:bodyPr>
          <a:lstStyle>
            <a:lvl1pPr marL="0" indent="0" algn="ctr">
              <a:buNone/>
              <a:defRPr sz="1500" b="1">
                <a:solidFill>
                  <a:schemeClr val="bg2">
                    <a:alpha val="70000"/>
                  </a:schemeClr>
                </a:solidFill>
              </a:defRPr>
            </a:lvl1pPr>
          </a:lstStyle>
          <a:p>
            <a:pPr lvl="0"/>
            <a:r>
              <a:rPr lang="en-US" noProof="0"/>
              <a:t>26 May 20XX</a:t>
            </a:r>
          </a:p>
        </p:txBody>
      </p:sp>
    </p:spTree>
    <p:extLst>
      <p:ext uri="{BB962C8B-B14F-4D97-AF65-F5344CB8AC3E}">
        <p14:creationId xmlns:p14="http://schemas.microsoft.com/office/powerpoint/2010/main" val="2965793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A9C46-73A2-417E-8CB7-4883861DF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5"/>
            <a:ext cx="10515600" cy="922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DAFC-779D-4BD0-8C2F-2D124714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6EE8-D429-4C26-8B4B-CB983FD1FF6D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A23B-DDC0-4D8F-980B-E59F1795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60EA-FD79-4C61-8E55-754DF54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8216B-1556-4FF5-963A-015714EA0593}"/>
              </a:ext>
            </a:extLst>
          </p:cNvPr>
          <p:cNvSpPr/>
          <p:nvPr userDrawn="1"/>
        </p:nvSpPr>
        <p:spPr>
          <a:xfrm>
            <a:off x="4765800" y="1185233"/>
            <a:ext cx="2660400" cy="18000"/>
          </a:xfrm>
          <a:prstGeom prst="rect">
            <a:avLst/>
          </a:prstGeom>
          <a:gradFill>
            <a:gsLst>
              <a:gs pos="0">
                <a:schemeClr val="accent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87DF7E7-0055-4DE3-BD28-AD04335D2D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0000" y="610173"/>
            <a:ext cx="1152000" cy="11612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C88B264-9C2B-477E-8521-904E363764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732" y="1560762"/>
            <a:ext cx="5198400" cy="389246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CACBA43-AC14-4B42-A8D4-C188C3B0387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5868" y="1560762"/>
            <a:ext cx="5198400" cy="3892460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BABCCB-BC19-4874-8D9F-CDA882F3F7AE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812932" y="1675017"/>
            <a:ext cx="4968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D1298B43-7FA9-4B54-BDDD-5897284E22CB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6411068" y="1675017"/>
            <a:ext cx="4968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AE7457-8299-4784-A7C1-6A0439989639}"/>
              </a:ext>
            </a:extLst>
          </p:cNvPr>
          <p:cNvGrpSpPr/>
          <p:nvPr userDrawn="1"/>
        </p:nvGrpSpPr>
        <p:grpSpPr>
          <a:xfrm>
            <a:off x="2251132" y="5619149"/>
            <a:ext cx="2091600" cy="533521"/>
            <a:chOff x="2269862" y="5619149"/>
            <a:chExt cx="2091600" cy="53352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DC2A34-EF44-4133-9525-BED706026D57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EEA32D-B64A-441B-8D70-136191156C92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36CAE6D-BBB5-4560-AB7E-ADAC366D761C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5F072AC-6047-43CD-851E-7A1C67DC7D2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485720" y="569965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1832CAB-07C3-4A21-9205-5C3ADED3B8E7}"/>
              </a:ext>
            </a:extLst>
          </p:cNvPr>
          <p:cNvGrpSpPr/>
          <p:nvPr userDrawn="1"/>
        </p:nvGrpSpPr>
        <p:grpSpPr>
          <a:xfrm>
            <a:off x="7849268" y="5622089"/>
            <a:ext cx="2091600" cy="533521"/>
            <a:chOff x="2269862" y="5619149"/>
            <a:chExt cx="2091600" cy="53352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BAACDBF-6F79-4EF1-9D65-B2A1382FDCBF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F5C24C0-A35C-4473-9CE6-3527FD06B294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A6BAE4-FDED-46D7-BE08-103BB60B8A69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C02A30D5-988D-4394-BEF0-1B45A36A6281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083856" y="570259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27E4B654-4BC5-4439-B523-15A2EE0975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2163" y="6020724"/>
            <a:ext cx="1087674" cy="4644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0190E84-B585-490A-A199-F4E54FF66DD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3275" y="696762"/>
            <a:ext cx="1728000" cy="172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1EF980C2-A3F1-4A05-9697-ABC2FFD25CC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88336" y="4593446"/>
            <a:ext cx="1728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3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D86BBB2-3F94-4BA0-AB38-6931A8FF16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0397" y="1560762"/>
            <a:ext cx="3291206" cy="35064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683040E-0850-43B7-AE56-1673D46B9F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732" y="1560762"/>
            <a:ext cx="3294000" cy="3889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1A9C46-73A2-417E-8CB7-4883861DF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5"/>
            <a:ext cx="10515600" cy="922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DAFC-779D-4BD0-8C2F-2D124714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6EE8-D429-4C26-8B4B-CB983FD1FF6D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A23B-DDC0-4D8F-980B-E59F1795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60EA-FD79-4C61-8E55-754DF54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8216B-1556-4FF5-963A-015714EA0593}"/>
              </a:ext>
            </a:extLst>
          </p:cNvPr>
          <p:cNvSpPr/>
          <p:nvPr userDrawn="1"/>
        </p:nvSpPr>
        <p:spPr>
          <a:xfrm>
            <a:off x="4765800" y="1185233"/>
            <a:ext cx="2660400" cy="18000"/>
          </a:xfrm>
          <a:prstGeom prst="rect">
            <a:avLst/>
          </a:prstGeom>
          <a:gradFill>
            <a:gsLst>
              <a:gs pos="0">
                <a:schemeClr val="accent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87DF7E7-0055-4DE3-BD28-AD04335D2DB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0000" y="610173"/>
            <a:ext cx="1152000" cy="1161287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BABCCB-BC19-4874-8D9F-CDA882F3F7AE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814732" y="1675017"/>
            <a:ext cx="3060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AE7457-8299-4784-A7C1-6A0439989639}"/>
              </a:ext>
            </a:extLst>
          </p:cNvPr>
          <p:cNvGrpSpPr/>
          <p:nvPr userDrawn="1"/>
        </p:nvGrpSpPr>
        <p:grpSpPr>
          <a:xfrm>
            <a:off x="1298932" y="5619149"/>
            <a:ext cx="2091600" cy="533521"/>
            <a:chOff x="2269862" y="5619149"/>
            <a:chExt cx="2091600" cy="53352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DC2A34-EF44-4133-9525-BED706026D57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EEA32D-B64A-441B-8D70-136191156C92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36CAE6D-BBB5-4560-AB7E-ADAC366D761C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5F072AC-6047-43CD-851E-7A1C67DC7D2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533520" y="569965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1832CAB-07C3-4A21-9205-5C3ADED3B8E7}"/>
              </a:ext>
            </a:extLst>
          </p:cNvPr>
          <p:cNvGrpSpPr/>
          <p:nvPr userDrawn="1"/>
        </p:nvGrpSpPr>
        <p:grpSpPr>
          <a:xfrm>
            <a:off x="8801468" y="5622089"/>
            <a:ext cx="2091600" cy="533521"/>
            <a:chOff x="2269862" y="5619149"/>
            <a:chExt cx="2091600" cy="53352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BAACDBF-6F79-4EF1-9D65-B2A1382FDCBF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F5C24C0-A35C-4473-9CE6-3527FD06B294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A6BAE4-FDED-46D7-BE08-103BB60B8A69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C02A30D5-988D-4394-BEF0-1B45A36A6281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036056" y="570259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27E4B654-4BC5-4439-B523-15A2EE09754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52163" y="6020724"/>
            <a:ext cx="1087674" cy="464400"/>
          </a:xfrm>
          <a:prstGeom prst="rect">
            <a:avLst/>
          </a:prstGeom>
        </p:spPr>
      </p:pic>
      <p:sp>
        <p:nvSpPr>
          <p:cNvPr id="27" name="Picture Placeholder 14">
            <a:extLst>
              <a:ext uri="{FF2B5EF4-FFF2-40B4-BE49-F238E27FC236}">
                <a16:creationId xmlns:a16="http://schemas.microsoft.com/office/drawing/2014/main" id="{4EF5EEF4-65EF-47CF-B001-18214FB391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66000" y="1675017"/>
            <a:ext cx="3060000" cy="327600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76378ED-B171-494D-841A-374CD17D6E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0268" y="1560762"/>
            <a:ext cx="3294000" cy="3889454"/>
          </a:xfrm>
          <a:prstGeom prst="rect">
            <a:avLst/>
          </a:prstGeom>
        </p:spPr>
      </p:pic>
      <p:sp>
        <p:nvSpPr>
          <p:cNvPr id="35" name="Picture Placeholder 14">
            <a:extLst>
              <a:ext uri="{FF2B5EF4-FFF2-40B4-BE49-F238E27FC236}">
                <a16:creationId xmlns:a16="http://schemas.microsoft.com/office/drawing/2014/main" id="{764FAF39-53AB-435C-B735-0E6D3E283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17268" y="1675017"/>
            <a:ext cx="3060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09A901-1C89-40D8-82BA-C626E3118013}"/>
              </a:ext>
            </a:extLst>
          </p:cNvPr>
          <p:cNvGrpSpPr/>
          <p:nvPr userDrawn="1"/>
        </p:nvGrpSpPr>
        <p:grpSpPr>
          <a:xfrm>
            <a:off x="5050200" y="5250114"/>
            <a:ext cx="2091600" cy="533521"/>
            <a:chOff x="2269862" y="5619149"/>
            <a:chExt cx="2091600" cy="53352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DD24A0E-497C-45D9-92C3-D710E4AC6B39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2FF488D-DDA8-4E31-8C9B-C5FA9DCACD4D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CBCD8D3-E884-4B62-8E53-523C64FFDE36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5E22F219-F01E-4C9C-870A-815B5C0620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84788" y="5330617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43ECADC6-F560-41F8-B495-BE3B1860307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1857" y="701638"/>
            <a:ext cx="1728000" cy="17280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0190E84-B585-490A-A199-F4E54FF66DD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06163" y="4668001"/>
            <a:ext cx="1164225" cy="116422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1EF980C2-A3F1-4A05-9697-ABC2FFD25CC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04304" y="4586216"/>
            <a:ext cx="1728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2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683040E-0850-43B7-AE56-1673D46B9F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732" y="1560762"/>
            <a:ext cx="3294000" cy="3889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1A9C46-73A2-417E-8CB7-4883861DF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5"/>
            <a:ext cx="10515600" cy="922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DAFC-779D-4BD0-8C2F-2D124714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6EE8-D429-4C26-8B4B-CB983FD1FF6D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A23B-DDC0-4D8F-980B-E59F1795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60EA-FD79-4C61-8E55-754DF54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8216B-1556-4FF5-963A-015714EA0593}"/>
              </a:ext>
            </a:extLst>
          </p:cNvPr>
          <p:cNvSpPr/>
          <p:nvPr userDrawn="1"/>
        </p:nvSpPr>
        <p:spPr>
          <a:xfrm>
            <a:off x="4765800" y="1185233"/>
            <a:ext cx="2660400" cy="18000"/>
          </a:xfrm>
          <a:prstGeom prst="rect">
            <a:avLst/>
          </a:prstGeom>
          <a:gradFill>
            <a:gsLst>
              <a:gs pos="0">
                <a:schemeClr val="accent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87DF7E7-0055-4DE3-BD28-AD04335D2D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0000" y="610173"/>
            <a:ext cx="1152000" cy="1161287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BABCCB-BC19-4874-8D9F-CDA882F3F7AE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814732" y="1665492"/>
            <a:ext cx="3060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AE7457-8299-4784-A7C1-6A0439989639}"/>
              </a:ext>
            </a:extLst>
          </p:cNvPr>
          <p:cNvGrpSpPr/>
          <p:nvPr userDrawn="1"/>
        </p:nvGrpSpPr>
        <p:grpSpPr>
          <a:xfrm>
            <a:off x="1298932" y="5619149"/>
            <a:ext cx="2091600" cy="533521"/>
            <a:chOff x="2269862" y="5619149"/>
            <a:chExt cx="2091600" cy="53352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DC2A34-EF44-4133-9525-BED706026D57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EEA32D-B64A-441B-8D70-136191156C92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36CAE6D-BBB5-4560-AB7E-ADAC366D761C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5F072AC-6047-43CD-851E-7A1C67DC7D2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533520" y="569965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1832CAB-07C3-4A21-9205-5C3ADED3B8E7}"/>
              </a:ext>
            </a:extLst>
          </p:cNvPr>
          <p:cNvGrpSpPr/>
          <p:nvPr userDrawn="1"/>
        </p:nvGrpSpPr>
        <p:grpSpPr>
          <a:xfrm>
            <a:off x="8801468" y="5622089"/>
            <a:ext cx="2091600" cy="533521"/>
            <a:chOff x="2269862" y="5619149"/>
            <a:chExt cx="2091600" cy="53352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BAACDBF-6F79-4EF1-9D65-B2A1382FDCBF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F5C24C0-A35C-4473-9CE6-3527FD06B294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A6BAE4-FDED-46D7-BE08-103BB60B8A69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C02A30D5-988D-4394-BEF0-1B45A36A6281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036056" y="570259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27E4B654-4BC5-4439-B523-15A2EE0975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2163" y="6020724"/>
            <a:ext cx="1087674" cy="4644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276378ED-B171-494D-841A-374CD17D6E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0268" y="1560762"/>
            <a:ext cx="3294000" cy="3889454"/>
          </a:xfrm>
          <a:prstGeom prst="rect">
            <a:avLst/>
          </a:prstGeom>
        </p:spPr>
      </p:pic>
      <p:sp>
        <p:nvSpPr>
          <p:cNvPr id="35" name="Picture Placeholder 14">
            <a:extLst>
              <a:ext uri="{FF2B5EF4-FFF2-40B4-BE49-F238E27FC236}">
                <a16:creationId xmlns:a16="http://schemas.microsoft.com/office/drawing/2014/main" id="{764FAF39-53AB-435C-B735-0E6D3E283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17268" y="1665492"/>
            <a:ext cx="3060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43ECADC6-F560-41F8-B495-BE3B1860307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7732" y="1064294"/>
            <a:ext cx="1728000" cy="1728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AFD2560-0234-4320-A470-03C38AFF9AA4}"/>
              </a:ext>
            </a:extLst>
          </p:cNvPr>
          <p:cNvSpPr/>
          <p:nvPr userDrawn="1"/>
        </p:nvSpPr>
        <p:spPr>
          <a:xfrm>
            <a:off x="4494000" y="1635551"/>
            <a:ext cx="3204000" cy="3726000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EF88D6-C42F-46B7-B2C7-CB38379553CC}"/>
              </a:ext>
            </a:extLst>
          </p:cNvPr>
          <p:cNvSpPr/>
          <p:nvPr userDrawn="1"/>
        </p:nvSpPr>
        <p:spPr>
          <a:xfrm>
            <a:off x="4566000" y="1560762"/>
            <a:ext cx="3060000" cy="3875579"/>
          </a:xfrm>
          <a:prstGeom prst="rect">
            <a:avLst/>
          </a:prstGeom>
          <a:noFill/>
          <a:ln w="698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8" name="Text Placeholder 21">
            <a:extLst>
              <a:ext uri="{FF2B5EF4-FFF2-40B4-BE49-F238E27FC236}">
                <a16:creationId xmlns:a16="http://schemas.microsoft.com/office/drawing/2014/main" id="{1148CFC0-2467-4972-9FF3-387973F6891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77892" y="1821941"/>
            <a:ext cx="2648308" cy="335322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F647267-0DAB-482A-858D-3EA5F9E3CC0D}"/>
              </a:ext>
            </a:extLst>
          </p:cNvPr>
          <p:cNvSpPr/>
          <p:nvPr userDrawn="1"/>
        </p:nvSpPr>
        <p:spPr>
          <a:xfrm>
            <a:off x="4566000" y="1635551"/>
            <a:ext cx="3060000" cy="3726000"/>
          </a:xfrm>
          <a:custGeom>
            <a:avLst/>
            <a:gdLst>
              <a:gd name="connsiteX0" fmla="*/ 0 w 3060000"/>
              <a:gd name="connsiteY0" fmla="*/ 0 h 3726000"/>
              <a:gd name="connsiteX1" fmla="*/ 3060000 w 3060000"/>
              <a:gd name="connsiteY1" fmla="*/ 0 h 3726000"/>
              <a:gd name="connsiteX2" fmla="*/ 3060000 w 3060000"/>
              <a:gd name="connsiteY2" fmla="*/ 3726000 h 3726000"/>
              <a:gd name="connsiteX3" fmla="*/ 0 w 3060000"/>
              <a:gd name="connsiteY3" fmla="*/ 3726000 h 37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0000" h="3726000">
                <a:moveTo>
                  <a:pt x="0" y="0"/>
                </a:moveTo>
                <a:lnTo>
                  <a:pt x="3060000" y="0"/>
                </a:lnTo>
                <a:lnTo>
                  <a:pt x="3060000" y="3726000"/>
                </a:lnTo>
                <a:lnTo>
                  <a:pt x="0" y="3726000"/>
                </a:lnTo>
                <a:close/>
              </a:path>
            </a:pathLst>
          </a:custGeom>
          <a:noFill/>
          <a:ln w="317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10190E84-B585-490A-A199-F4E54FF66DD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08643" y="4518375"/>
            <a:ext cx="1164225" cy="116422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1EF980C2-A3F1-4A05-9697-ABC2FFD25CC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13934" y="4571001"/>
            <a:ext cx="1728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1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B1AABF8-8833-4F85-9811-16829CE2D6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732" y="1560762"/>
            <a:ext cx="7025096" cy="389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1A9C46-73A2-417E-8CB7-4883861DF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5"/>
            <a:ext cx="10515600" cy="922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DAFC-779D-4BD0-8C2F-2D124714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6EE8-D429-4C26-8B4B-CB983FD1FF6D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A23B-DDC0-4D8F-980B-E59F1795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60EA-FD79-4C61-8E55-754DF54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8216B-1556-4FF5-963A-015714EA0593}"/>
              </a:ext>
            </a:extLst>
          </p:cNvPr>
          <p:cNvSpPr/>
          <p:nvPr userDrawn="1"/>
        </p:nvSpPr>
        <p:spPr>
          <a:xfrm>
            <a:off x="4765800" y="1185233"/>
            <a:ext cx="2660400" cy="18000"/>
          </a:xfrm>
          <a:prstGeom prst="rect">
            <a:avLst/>
          </a:prstGeom>
          <a:gradFill>
            <a:gsLst>
              <a:gs pos="0">
                <a:schemeClr val="accent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87DF7E7-0055-4DE3-BD28-AD04335D2D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0000" y="610173"/>
            <a:ext cx="1152000" cy="1161287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BABCCB-BC19-4874-8D9F-CDA882F3F7AE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818331" y="1675017"/>
            <a:ext cx="6804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AE7457-8299-4784-A7C1-6A0439989639}"/>
              </a:ext>
            </a:extLst>
          </p:cNvPr>
          <p:cNvGrpSpPr/>
          <p:nvPr userDrawn="1"/>
        </p:nvGrpSpPr>
        <p:grpSpPr>
          <a:xfrm>
            <a:off x="3174531" y="5619149"/>
            <a:ext cx="2091600" cy="533521"/>
            <a:chOff x="2269862" y="5619149"/>
            <a:chExt cx="2091600" cy="53352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DC2A34-EF44-4133-9525-BED706026D57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EEA32D-B64A-441B-8D70-136191156C92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36CAE6D-BBB5-4560-AB7E-ADAC366D761C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5F072AC-6047-43CD-851E-7A1C67DC7D2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09119" y="569965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27E4B654-4BC5-4439-B523-15A2EE0975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2163" y="6020724"/>
            <a:ext cx="1087674" cy="4644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0190E84-B585-490A-A199-F4E54FF66DD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298" y="4580383"/>
            <a:ext cx="1728000" cy="1728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BE537D5-E629-4339-81CF-EE1F24FE64ED}"/>
              </a:ext>
            </a:extLst>
          </p:cNvPr>
          <p:cNvGrpSpPr/>
          <p:nvPr userDrawn="1"/>
        </p:nvGrpSpPr>
        <p:grpSpPr>
          <a:xfrm>
            <a:off x="8801468" y="5622089"/>
            <a:ext cx="2091600" cy="533521"/>
            <a:chOff x="2269862" y="5619149"/>
            <a:chExt cx="2091600" cy="5335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9F3DC5A-4053-460C-885B-F4EFC4C4959F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D0EFA39-7E11-44FC-8B06-12B5A240EB16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F26AD1D-1A90-4A79-9774-85D33F728E5B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33AB1F5-8025-4875-8F0A-4A594C29A6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36056" y="570259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87FCBDF6-FB95-48A8-9E96-B54920A732C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00268" y="1560762"/>
            <a:ext cx="3294000" cy="3889454"/>
          </a:xfrm>
          <a:prstGeom prst="rect">
            <a:avLst/>
          </a:prstGeom>
        </p:spPr>
      </p:pic>
      <p:sp>
        <p:nvSpPr>
          <p:cNvPr id="39" name="Picture Placeholder 14">
            <a:extLst>
              <a:ext uri="{FF2B5EF4-FFF2-40B4-BE49-F238E27FC236}">
                <a16:creationId xmlns:a16="http://schemas.microsoft.com/office/drawing/2014/main" id="{AD8F1A04-7605-46BD-B886-35C03C958B7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17268" y="1675017"/>
            <a:ext cx="3060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1EF980C2-A3F1-4A05-9697-ABC2FFD25CC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95116" y="708486"/>
            <a:ext cx="1728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680E30CE-2E08-4BFA-8933-4E2272C8D5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815" y="1560762"/>
            <a:ext cx="10772370" cy="350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1A9C46-73A2-417E-8CB7-4883861DF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5"/>
            <a:ext cx="10515600" cy="922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DAFC-779D-4BD0-8C2F-2D124714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6EE8-D429-4C26-8B4B-CB983FD1FF6D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A23B-DDC0-4D8F-980B-E59F1795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60EA-FD79-4C61-8E55-754DF54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8216B-1556-4FF5-963A-015714EA0593}"/>
              </a:ext>
            </a:extLst>
          </p:cNvPr>
          <p:cNvSpPr/>
          <p:nvPr userDrawn="1"/>
        </p:nvSpPr>
        <p:spPr>
          <a:xfrm>
            <a:off x="4765800" y="1185233"/>
            <a:ext cx="2660400" cy="18000"/>
          </a:xfrm>
          <a:prstGeom prst="rect">
            <a:avLst/>
          </a:prstGeom>
          <a:gradFill>
            <a:gsLst>
              <a:gs pos="0">
                <a:schemeClr val="accent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87DF7E7-0055-4DE3-BD28-AD04335D2D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0000" y="610173"/>
            <a:ext cx="1152000" cy="116128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27E4B654-4BC5-4439-B523-15A2EE0975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2163" y="6020724"/>
            <a:ext cx="1087674" cy="4644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0190E84-B585-490A-A199-F4E54FF66DD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14196" y="4494476"/>
            <a:ext cx="1164225" cy="1164225"/>
          </a:xfrm>
          <a:prstGeom prst="rect">
            <a:avLst/>
          </a:prstGeom>
        </p:spPr>
      </p:pic>
      <p:sp>
        <p:nvSpPr>
          <p:cNvPr id="27" name="Picture Placeholder 14">
            <a:extLst>
              <a:ext uri="{FF2B5EF4-FFF2-40B4-BE49-F238E27FC236}">
                <a16:creationId xmlns:a16="http://schemas.microsoft.com/office/drawing/2014/main" id="{4EF5EEF4-65EF-47CF-B001-18214FB391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2000" y="1675017"/>
            <a:ext cx="10548000" cy="327600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09A901-1C89-40D8-82BA-C626E3118013}"/>
              </a:ext>
            </a:extLst>
          </p:cNvPr>
          <p:cNvGrpSpPr/>
          <p:nvPr userDrawn="1"/>
        </p:nvGrpSpPr>
        <p:grpSpPr>
          <a:xfrm>
            <a:off x="5050200" y="5250114"/>
            <a:ext cx="2091600" cy="533521"/>
            <a:chOff x="2269862" y="5619149"/>
            <a:chExt cx="2091600" cy="53352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DD24A0E-497C-45D9-92C3-D710E4AC6B39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2FF488D-DDA8-4E31-8C9B-C5FA9DCACD4D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CBCD8D3-E884-4B62-8E53-523C64FFDE36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5E22F219-F01E-4C9C-870A-815B5C0620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84788" y="5330617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43ECADC6-F560-41F8-B495-BE3B1860307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000" y="710330"/>
            <a:ext cx="1728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6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8E387864-678A-4424-8838-3BFC042CF4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2905" y="1560762"/>
            <a:ext cx="7025096" cy="3891600"/>
          </a:xfrm>
          <a:prstGeom prst="rect">
            <a:avLst/>
          </a:prstGeom>
        </p:spPr>
      </p:pic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E6CBCED1-5DE9-4CDA-8776-E4149E1975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93504" y="1675017"/>
            <a:ext cx="6804000" cy="3663950"/>
          </a:xfrm>
          <a:solidFill>
            <a:schemeClr val="tx1"/>
          </a:solidFill>
          <a:ln w="44450" cap="sq">
            <a:solidFill>
              <a:schemeClr val="bg2"/>
            </a:solidFill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1A9C46-73A2-417E-8CB7-4883861DF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5"/>
            <a:ext cx="10515600" cy="922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DAFC-779D-4BD0-8C2F-2D124714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6EE8-D429-4C26-8B4B-CB983FD1FF6D}" type="datetime1">
              <a:rPr lang="en-US" noProof="0" smtClean="0"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A23B-DDC0-4D8F-980B-E59F1795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60EA-FD79-4C61-8E55-754DF54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4630-A9EC-4A3B-8D7B-72D6B7D7ED5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8216B-1556-4FF5-963A-015714EA0593}"/>
              </a:ext>
            </a:extLst>
          </p:cNvPr>
          <p:cNvSpPr/>
          <p:nvPr userDrawn="1"/>
        </p:nvSpPr>
        <p:spPr>
          <a:xfrm>
            <a:off x="4765800" y="1185233"/>
            <a:ext cx="2660400" cy="18000"/>
          </a:xfrm>
          <a:prstGeom prst="rect">
            <a:avLst/>
          </a:prstGeom>
          <a:gradFill>
            <a:gsLst>
              <a:gs pos="0">
                <a:schemeClr val="accent1"/>
              </a:gs>
              <a:gs pos="54000">
                <a:schemeClr val="bg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87DF7E7-0055-4DE3-BD28-AD04335D2D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0000" y="610173"/>
            <a:ext cx="1152000" cy="116128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27E4B654-4BC5-4439-B523-15A2EE0975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2163" y="6020724"/>
            <a:ext cx="1087674" cy="4644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1EF980C2-A3F1-4A05-9697-ABC2FFD25CC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62021" y="718514"/>
            <a:ext cx="1728000" cy="1728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BE537D5-E629-4339-81CF-EE1F24FE64ED}"/>
              </a:ext>
            </a:extLst>
          </p:cNvPr>
          <p:cNvGrpSpPr/>
          <p:nvPr userDrawn="1"/>
        </p:nvGrpSpPr>
        <p:grpSpPr>
          <a:xfrm>
            <a:off x="6949704" y="5622089"/>
            <a:ext cx="2091600" cy="533521"/>
            <a:chOff x="2269862" y="5619149"/>
            <a:chExt cx="2091600" cy="5335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9F3DC5A-4053-460C-885B-F4EFC4C4959F}"/>
                </a:ext>
              </a:extLst>
            </p:cNvPr>
            <p:cNvSpPr/>
            <p:nvPr userDrawn="1"/>
          </p:nvSpPr>
          <p:spPr>
            <a:xfrm>
              <a:off x="2269862" y="5682600"/>
              <a:ext cx="2091600" cy="399600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D0EFA39-7E11-44FC-8B06-12B5A240EB16}"/>
                </a:ext>
              </a:extLst>
            </p:cNvPr>
            <p:cNvSpPr/>
            <p:nvPr userDrawn="1"/>
          </p:nvSpPr>
          <p:spPr>
            <a:xfrm>
              <a:off x="2329214" y="5619149"/>
              <a:ext cx="1972896" cy="533521"/>
            </a:xfrm>
            <a:prstGeom prst="rect">
              <a:avLst/>
            </a:prstGeom>
            <a:noFill/>
            <a:ln w="698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F26AD1D-1A90-4A79-9774-85D33F728E5B}"/>
                </a:ext>
              </a:extLst>
            </p:cNvPr>
            <p:cNvSpPr/>
            <p:nvPr userDrawn="1"/>
          </p:nvSpPr>
          <p:spPr>
            <a:xfrm>
              <a:off x="2329214" y="5682600"/>
              <a:ext cx="1972896" cy="399600"/>
            </a:xfrm>
            <a:prstGeom prst="rect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33AB1F5-8025-4875-8F0A-4A594C29A6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84292" y="5702592"/>
            <a:ext cx="1622425" cy="40640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photo title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B4A2D8-E9E8-4DCA-A530-B8E27ED73725}"/>
              </a:ext>
            </a:extLst>
          </p:cNvPr>
          <p:cNvSpPr/>
          <p:nvPr userDrawn="1"/>
        </p:nvSpPr>
        <p:spPr>
          <a:xfrm>
            <a:off x="686885" y="1635551"/>
            <a:ext cx="3204000" cy="3726000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442C19-EB3A-4373-8827-C64BB5F022C2}"/>
              </a:ext>
            </a:extLst>
          </p:cNvPr>
          <p:cNvSpPr/>
          <p:nvPr userDrawn="1"/>
        </p:nvSpPr>
        <p:spPr>
          <a:xfrm>
            <a:off x="758885" y="1560762"/>
            <a:ext cx="3060000" cy="3875579"/>
          </a:xfrm>
          <a:prstGeom prst="rect">
            <a:avLst/>
          </a:prstGeom>
          <a:noFill/>
          <a:ln w="698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7D272F48-7CA4-4FA5-AB32-FAB13026F9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5777" y="1821941"/>
            <a:ext cx="2648308" cy="335322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5DE8FAB-E151-479E-819E-2E9BF2E78030}"/>
              </a:ext>
            </a:extLst>
          </p:cNvPr>
          <p:cNvSpPr/>
          <p:nvPr userDrawn="1"/>
        </p:nvSpPr>
        <p:spPr>
          <a:xfrm>
            <a:off x="758885" y="1635551"/>
            <a:ext cx="3060000" cy="3726000"/>
          </a:xfrm>
          <a:custGeom>
            <a:avLst/>
            <a:gdLst>
              <a:gd name="connsiteX0" fmla="*/ 0 w 3060000"/>
              <a:gd name="connsiteY0" fmla="*/ 0 h 3726000"/>
              <a:gd name="connsiteX1" fmla="*/ 3060000 w 3060000"/>
              <a:gd name="connsiteY1" fmla="*/ 0 h 3726000"/>
              <a:gd name="connsiteX2" fmla="*/ 3060000 w 3060000"/>
              <a:gd name="connsiteY2" fmla="*/ 3726000 h 3726000"/>
              <a:gd name="connsiteX3" fmla="*/ 0 w 3060000"/>
              <a:gd name="connsiteY3" fmla="*/ 3726000 h 37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0000" h="3726000">
                <a:moveTo>
                  <a:pt x="0" y="0"/>
                </a:moveTo>
                <a:lnTo>
                  <a:pt x="3060000" y="0"/>
                </a:lnTo>
                <a:lnTo>
                  <a:pt x="3060000" y="3726000"/>
                </a:lnTo>
                <a:lnTo>
                  <a:pt x="0" y="3726000"/>
                </a:lnTo>
                <a:close/>
              </a:path>
            </a:pathLst>
          </a:custGeom>
          <a:noFill/>
          <a:ln w="317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10190E84-B585-490A-A199-F4E54FF66DD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09" y="4567862"/>
            <a:ext cx="1728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3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2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2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2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125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562984" y="336550"/>
            <a:ext cx="9067801" cy="436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317500" y="4756150"/>
            <a:ext cx="11557000" cy="10033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7500" y="5721350"/>
            <a:ext cx="11557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2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2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2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59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010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584950" y="476250"/>
            <a:ext cx="4762500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2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2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2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141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526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779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584950" y="1574800"/>
            <a:ext cx="47625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279400" indent="-279400">
              <a:spcBef>
                <a:spcPts val="2250"/>
              </a:spcBef>
              <a:buClrTx/>
              <a:defRPr sz="1900"/>
            </a:lvl1pPr>
            <a:lvl2pPr marL="558800" indent="-279400">
              <a:spcBef>
                <a:spcPts val="2250"/>
              </a:spcBef>
              <a:buClrTx/>
              <a:defRPr sz="1900"/>
            </a:lvl2pPr>
            <a:lvl3pPr marL="838200" indent="-279400">
              <a:spcBef>
                <a:spcPts val="2250"/>
              </a:spcBef>
              <a:buClrTx/>
              <a:defRPr sz="1900"/>
            </a:lvl3pPr>
            <a:lvl4pPr marL="1117600" indent="-279400">
              <a:spcBef>
                <a:spcPts val="2250"/>
              </a:spcBef>
              <a:buClrTx/>
              <a:defRPr sz="1900"/>
            </a:lvl4pPr>
            <a:lvl5pPr marL="1397000" indent="-279400">
              <a:spcBef>
                <a:spcPts val="2250"/>
              </a:spcBef>
              <a:buClrTx/>
              <a:defRPr sz="19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009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844550" y="889000"/>
            <a:ext cx="10502900" cy="508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84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7880350" y="3435350"/>
            <a:ext cx="3702050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7880350" y="476250"/>
            <a:ext cx="3702050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603250" y="476250"/>
            <a:ext cx="7086600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198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16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193800" y="3008889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b="1"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573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022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926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DF5AD-4BAE-4D29-94F3-0A1D67CEA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5A5CE-A637-4336-8207-5DE2ADEA3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1B086-7B91-42C0-9F16-5A14CDA44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659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175FC63-418E-4B26-A0F8-020F3C6EFB6F}" type="datetime1">
              <a:rPr lang="en-US" noProof="0" smtClean="0"/>
              <a:pPr/>
              <a:t>12/6/2020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3CC2B-1C87-481D-B26C-EEB6383CA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0659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DA75C-46A3-4466-8FE3-B1E30D47F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94349" y="6065911"/>
            <a:ext cx="403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fld id="{E60E4630-A9EC-4A3B-8D7B-72D6B7D7ED5F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067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9516" y="6540500"/>
            <a:ext cx="290144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59537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317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1pPr>
      <a:lvl2pPr marL="635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2pPr>
      <a:lvl3pPr marL="952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3pPr>
      <a:lvl4pPr marL="1270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4pPr>
      <a:lvl5pPr marL="1587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5pPr>
      <a:lvl6pPr marL="1905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6pPr>
      <a:lvl7pPr marL="2222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7pPr>
      <a:lvl8pPr marL="2540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8pPr>
      <a:lvl9pPr marL="2857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3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3" Type="http://schemas.openxmlformats.org/officeDocument/2006/relationships/image" Target="../media/image28.jpg"/><Relationship Id="rId7" Type="http://schemas.openxmlformats.org/officeDocument/2006/relationships/image" Target="../media/image30.jpeg"/><Relationship Id="rId12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aringcrowd.org/american-society-hispanic-psychiatry-ashp" TargetMode="External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microsoft.com/office/2007/relationships/hdphoto" Target="../media/hdphoto2.wdp"/><Relationship Id="rId4" Type="http://schemas.openxmlformats.org/officeDocument/2006/relationships/hyperlink" Target="https://www.caringcrowd.org/" TargetMode="External"/><Relationship Id="rId9" Type="http://schemas.openxmlformats.org/officeDocument/2006/relationships/image" Target="../media/image32.png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nelsonunitedchurch.ca/christmas-eve/" TargetMode="External"/><Relationship Id="rId5" Type="http://schemas.openxmlformats.org/officeDocument/2006/relationships/image" Target="../media/image39.png"/><Relationship Id="rId4" Type="http://schemas.openxmlformats.org/officeDocument/2006/relationships/hyperlink" Target="https://www.vecteezy.com/vector-art/357568-christmas-illustration-with-spanish-feliz-navidad-typography-and-gold-cutout-paper-star-glass-ball-on-black-vintage-wood-background-vector-holiday-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merican Society of Hispanic Psychiatry">
            <a:extLst>
              <a:ext uri="{FF2B5EF4-FFF2-40B4-BE49-F238E27FC236}">
                <a16:creationId xmlns:a16="http://schemas.microsoft.com/office/drawing/2014/main" id="{547EBFAD-96AF-4BD0-B45D-7EC1C6D77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colorTemperature colorTemp="11500"/>
                    </a14:imgEffect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137" y="503169"/>
            <a:ext cx="1714500" cy="1714500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EEB24E5-4563-4A09-9C4A-9E76BFD2F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572" y="2636398"/>
            <a:ext cx="10540856" cy="1714500"/>
          </a:xfrm>
        </p:spPr>
        <p:txBody>
          <a:bodyPr>
            <a:normAutofit fontScale="70000" lnSpcReduction="20000"/>
          </a:bodyPr>
          <a:lstStyle/>
          <a:p>
            <a:r>
              <a:rPr lang="en-US" sz="3600" b="1" dirty="0"/>
              <a:t>END OF YEAR 2020  &amp;  ASHP LIFETIME ACHIEVEMENT AWARD  CEREMONY </a:t>
            </a:r>
          </a:p>
          <a:p>
            <a:endParaRPr lang="en-US" sz="3600" b="1" dirty="0"/>
          </a:p>
          <a:p>
            <a:r>
              <a:rPr lang="en-US" sz="3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CELEBRACION DE FINAL DE AÑO 2020  ASHP  &amp; ENTREGA DE LOS RECONOCIMIENTOS </a:t>
            </a:r>
            <a:r>
              <a:rPr lang="es-ES" sz="3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POR AÑOS DE SERVICIO</a:t>
            </a:r>
            <a:endParaRPr lang="ru-RU" sz="36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endParaRPr lang="ru-RU" sz="36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F0295-9C99-4006-813C-4774C5CF3A30}"/>
              </a:ext>
            </a:extLst>
          </p:cNvPr>
          <p:cNvSpPr/>
          <p:nvPr/>
        </p:nvSpPr>
        <p:spPr>
          <a:xfrm>
            <a:off x="3281378" y="2829122"/>
            <a:ext cx="3818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F65359-CE23-2041-86C5-0AC70CCA6684}"/>
              </a:ext>
            </a:extLst>
          </p:cNvPr>
          <p:cNvSpPr/>
          <p:nvPr/>
        </p:nvSpPr>
        <p:spPr>
          <a:xfrm>
            <a:off x="309280" y="328074"/>
            <a:ext cx="111194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Virtual Celebration Event</a:t>
            </a:r>
          </a:p>
          <a:p>
            <a:pPr algn="ctr"/>
            <a:r>
              <a:rPr lang="en-US" sz="720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Celebracion</a:t>
            </a:r>
            <a:r>
              <a:rPr lang="en-US" sz="7200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 Virtual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88998B-94DB-4CC5-8138-26D00518AA29}"/>
              </a:ext>
            </a:extLst>
          </p:cNvPr>
          <p:cNvSpPr/>
          <p:nvPr/>
        </p:nvSpPr>
        <p:spPr>
          <a:xfrm>
            <a:off x="1282390" y="4864903"/>
            <a:ext cx="102992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>
                <a:solidFill>
                  <a:schemeClr val="bg2"/>
                </a:solidFill>
                <a:latin typeface="+mj-lt"/>
              </a:rPr>
              <a:t>Welcome!!! </a:t>
            </a:r>
            <a:r>
              <a:rPr lang="en-US" sz="800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</a:rPr>
              <a:t>Bienvenidos</a:t>
            </a:r>
            <a:r>
              <a:rPr lang="en-US" sz="8000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2736904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FD6C-F107-4EE6-8E27-97DD3D460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3625" y="236534"/>
            <a:ext cx="9144000" cy="1909763"/>
          </a:xfrm>
        </p:spPr>
        <p:txBody>
          <a:bodyPr/>
          <a:lstStyle/>
          <a:p>
            <a:pPr algn="r"/>
            <a:r>
              <a:rPr lang="en-US" sz="5400" b="1" dirty="0"/>
              <a:t>Welcome and  Remarks by the ASHP President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EB24E5-4563-4A09-9C4A-9E76BFD2F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087" y="1363688"/>
            <a:ext cx="8913514" cy="1238100"/>
          </a:xfrm>
        </p:spPr>
        <p:txBody>
          <a:bodyPr>
            <a:noAutofit/>
          </a:bodyPr>
          <a:lstStyle/>
          <a:p>
            <a:r>
              <a:rPr lang="en-US" sz="1800" dirty="0"/>
              <a:t>In the middle of the mist caused by the coronavirus, we published a book and launched 3 campaigns: to increase our finances and to increase our visibility in the social networks. </a:t>
            </a:r>
            <a:endParaRPr lang="ru-RU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E08564-E9F9-4092-BC00-7B8A3B3377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61" r="20148" b="17500"/>
          <a:stretch/>
        </p:blipFill>
        <p:spPr>
          <a:xfrm>
            <a:off x="850225" y="2146297"/>
            <a:ext cx="1806819" cy="2368508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6A7855-9209-4757-8690-212A5F808B5E}"/>
              </a:ext>
            </a:extLst>
          </p:cNvPr>
          <p:cNvSpPr/>
          <p:nvPr/>
        </p:nvSpPr>
        <p:spPr>
          <a:xfrm>
            <a:off x="284003" y="4635694"/>
            <a:ext cx="35007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More than 90 members from the Hispanic community were recognized in the book “</a:t>
            </a:r>
            <a:r>
              <a:rPr lang="en-US" sz="1600" dirty="0" err="1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Quijotes</a:t>
            </a:r>
            <a:r>
              <a:rPr lang="en-US" sz="1600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 de la </a:t>
            </a:r>
            <a:r>
              <a:rPr lang="en-US" sz="1600" dirty="0" err="1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psiquiatria</a:t>
            </a:r>
            <a:r>
              <a:rPr lang="en-US" sz="1600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” published in August of this year.  </a:t>
            </a:r>
          </a:p>
        </p:txBody>
      </p:sp>
      <p:pic>
        <p:nvPicPr>
          <p:cNvPr id="7" name="Picture 6" descr="Where Public Health Comes Together">
            <a:hlinkClick r:id="rId4" tooltip="&quot;Home&quot; "/>
            <a:extLst>
              <a:ext uri="{FF2B5EF4-FFF2-40B4-BE49-F238E27FC236}">
                <a16:creationId xmlns:a16="http://schemas.microsoft.com/office/drawing/2014/main" id="{A7D5F29A-841D-436C-8B41-7BDA523F4238}"/>
              </a:ext>
            </a:extLst>
          </p:cNvPr>
          <p:cNvPicPr/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140" y="2163888"/>
            <a:ext cx="3669053" cy="607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hlinkClick r:id="rId6"/>
            <a:extLst>
              <a:ext uri="{FF2B5EF4-FFF2-40B4-BE49-F238E27FC236}">
                <a16:creationId xmlns:a16="http://schemas.microsoft.com/office/drawing/2014/main" id="{BEE3CD46-E899-4B2B-8B90-87BF94B5678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122" y="2873349"/>
            <a:ext cx="5076825" cy="1305759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67F5C1-1FF2-401D-A9A8-E4598A167535}"/>
              </a:ext>
            </a:extLst>
          </p:cNvPr>
          <p:cNvSpPr/>
          <p:nvPr/>
        </p:nvSpPr>
        <p:spPr>
          <a:xfrm>
            <a:off x="5580138" y="4433805"/>
            <a:ext cx="5973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http://www.americansocietyhispanicpsychiatry.com/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96C7C6-F0E7-493B-A303-F59CA8FFCA1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5846" t="25719" r="3693" b="9447"/>
          <a:stretch/>
        </p:blipFill>
        <p:spPr>
          <a:xfrm>
            <a:off x="5645941" y="4984369"/>
            <a:ext cx="3733800" cy="1194488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C93748-8F77-4F3E-8485-ACA364AD136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-1" t="32382" r="65676" b="11350"/>
          <a:stretch/>
        </p:blipFill>
        <p:spPr>
          <a:xfrm>
            <a:off x="3891280" y="2943917"/>
            <a:ext cx="1806819" cy="1285986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4EA66A-B5DE-4D4A-BBED-379CD8181AD3}"/>
              </a:ext>
            </a:extLst>
          </p:cNvPr>
          <p:cNvSpPr txBox="1"/>
          <p:nvPr/>
        </p:nvSpPr>
        <p:spPr>
          <a:xfrm>
            <a:off x="3894479" y="2899782"/>
            <a:ext cx="218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Michael Valentin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707E1E-7797-49C4-A2E0-8E839AAF00D5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758" y="4748207"/>
            <a:ext cx="1475814" cy="1492210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5A7EA-DA86-4B4F-8B3D-1418C3A5C386}"/>
              </a:ext>
            </a:extLst>
          </p:cNvPr>
          <p:cNvSpPr/>
          <p:nvPr/>
        </p:nvSpPr>
        <p:spPr>
          <a:xfrm>
            <a:off x="3641638" y="6178857"/>
            <a:ext cx="15667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Fernando Espi</a:t>
            </a:r>
            <a:endParaRPr lang="en-US" sz="16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7955FE-4170-45F8-9F55-860BAEBED773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330" y="4776745"/>
            <a:ext cx="1475814" cy="1492210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AB447F-95F2-4AF5-B1E6-BD22A9B69669}"/>
              </a:ext>
            </a:extLst>
          </p:cNvPr>
          <p:cNvSpPr/>
          <p:nvPr/>
        </p:nvSpPr>
        <p:spPr>
          <a:xfrm>
            <a:off x="9870008" y="6178857"/>
            <a:ext cx="1648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Daniel Jimenez</a:t>
            </a:r>
            <a:endParaRPr lang="en-US" sz="16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6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FD6C-F107-4EE6-8E27-97DD3D460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3625" y="236534"/>
            <a:ext cx="9144000" cy="1909763"/>
          </a:xfrm>
        </p:spPr>
        <p:txBody>
          <a:bodyPr/>
          <a:lstStyle/>
          <a:p>
            <a:pPr algn="r"/>
            <a:r>
              <a:rPr lang="en-US" sz="5400" b="1" dirty="0"/>
              <a:t>Welcome and  Remarks by the ASHP President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EB24E5-4563-4A09-9C4A-9E76BFD2F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1548266"/>
            <a:ext cx="4933952" cy="2682559"/>
          </a:xfrm>
        </p:spPr>
        <p:txBody>
          <a:bodyPr>
            <a:normAutofit/>
          </a:bodyPr>
          <a:lstStyle/>
          <a:p>
            <a:r>
              <a:rPr lang="en-US" sz="1800" b="1" dirty="0"/>
              <a:t>Two Symposium Proposals  submitted by ASHP were accepted for our next APA  2021 annual meeting.  </a:t>
            </a:r>
          </a:p>
          <a:p>
            <a:r>
              <a:rPr lang="en-US" sz="2000" dirty="0"/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A7855-9209-4757-8690-212A5F808B5E}"/>
              </a:ext>
            </a:extLst>
          </p:cNvPr>
          <p:cNvSpPr/>
          <p:nvPr/>
        </p:nvSpPr>
        <p:spPr>
          <a:xfrm>
            <a:off x="7115172" y="4788084"/>
            <a:ext cx="45053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chemeClr val="bg2">
                  <a:lumMod val="40000"/>
                  <a:lumOff val="60000"/>
                </a:schemeClr>
              </a:solidFill>
              <a:ea typeface="Calibri" panose="020F0502020204030204" pitchFamily="34" charset="0"/>
            </a:endParaRPr>
          </a:p>
          <a:p>
            <a:pPr algn="ctr"/>
            <a:endParaRPr lang="en-US" dirty="0">
              <a:solidFill>
                <a:schemeClr val="bg2">
                  <a:lumMod val="40000"/>
                  <a:lumOff val="60000"/>
                </a:schemeClr>
              </a:solidFill>
              <a:ea typeface="Calibri" panose="020F0502020204030204" pitchFamily="34" charset="0"/>
            </a:endParaRPr>
          </a:p>
          <a:p>
            <a:pPr algn="ctr"/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We're here for you and to serve you.</a:t>
            </a:r>
          </a:p>
          <a:p>
            <a:pPr algn="ctr"/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 This is a very exciting time to become involved in our organization! 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F34EC-1EDD-4601-BBBC-0EF29904C734}"/>
              </a:ext>
            </a:extLst>
          </p:cNvPr>
          <p:cNvPicPr/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439" y="2494888"/>
            <a:ext cx="5933013" cy="2633356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6C978B-8D0A-41D4-AE77-E66EA8481C63}"/>
              </a:ext>
            </a:extLst>
          </p:cNvPr>
          <p:cNvSpPr/>
          <p:nvPr/>
        </p:nvSpPr>
        <p:spPr>
          <a:xfrm>
            <a:off x="698179" y="5387659"/>
            <a:ext cx="5923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We want to be closer and establish more collaborations with our colleagues in Latin America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D53135-5C50-43BB-8F34-811FDD80A4CF}"/>
              </a:ext>
            </a:extLst>
          </p:cNvPr>
          <p:cNvSpPr txBox="1"/>
          <p:nvPr/>
        </p:nvSpPr>
        <p:spPr>
          <a:xfrm>
            <a:off x="6754293" y="2149346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Welcome New  Board Members:</a:t>
            </a:r>
          </a:p>
          <a:p>
            <a:pPr algn="ctr"/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384A87-CABF-4CB8-9121-54C4F32D6903}"/>
              </a:ext>
            </a:extLst>
          </p:cNvPr>
          <p:cNvSpPr txBox="1"/>
          <p:nvPr/>
        </p:nvSpPr>
        <p:spPr>
          <a:xfrm>
            <a:off x="6278752" y="3171678"/>
            <a:ext cx="4075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Ruben Taborda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Yaid A. Puente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bg2"/>
                </a:solidFill>
              </a:rPr>
              <a:t>Jose </a:t>
            </a:r>
            <a:r>
              <a:rPr lang="en-US" sz="1600" dirty="0" err="1">
                <a:solidFill>
                  <a:schemeClr val="bg2"/>
                </a:solidFill>
              </a:rPr>
              <a:t>Canaca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46247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5869C2-3C95-6841-85CD-AD6577F7283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77227" y="356125"/>
            <a:ext cx="4294066" cy="6145750"/>
          </a:xfrm>
          <a:prstGeom prst="rect">
            <a:avLst/>
          </a:prstGeom>
        </p:spPr>
      </p:pic>
      <p:sp>
        <p:nvSpPr>
          <p:cNvPr id="3" name="Build a sense of community">
            <a:extLst>
              <a:ext uri="{FF2B5EF4-FFF2-40B4-BE49-F238E27FC236}">
                <a16:creationId xmlns:a16="http://schemas.microsoft.com/office/drawing/2014/main" id="{F28ADBAB-0BBE-2743-B77F-588DFEFBE666}"/>
              </a:ext>
            </a:extLst>
          </p:cNvPr>
          <p:cNvSpPr txBox="1"/>
          <p:nvPr/>
        </p:nvSpPr>
        <p:spPr>
          <a:xfrm>
            <a:off x="5229059" y="737534"/>
            <a:ext cx="6139180" cy="7358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spcBef>
                <a:spcPts val="7500"/>
              </a:spcBef>
              <a:tabLst>
                <a:tab pos="1270000" algn="l"/>
              </a:tabLst>
              <a:defRPr sz="11000" spc="-330"/>
            </a:lvl1pPr>
          </a:lstStyle>
          <a:p>
            <a:pPr algn="ctr" defTabSz="412750" hangingPunct="0">
              <a:spcBef>
                <a:spcPts val="3750"/>
              </a:spcBef>
              <a:tabLst>
                <a:tab pos="635000" algn="l"/>
              </a:tabLst>
            </a:pPr>
            <a:r>
              <a:rPr lang="en-US" altLang="ja-JP" sz="4000" b="1" kern="0" spc="-165" dirty="0">
                <a:solidFill>
                  <a:srgbClr val="FFFFFF"/>
                </a:solidFill>
                <a:latin typeface="Segoe Print" panose="02000800000000000000" pitchFamily="2" charset="0"/>
                <a:cs typeface="Helvetica"/>
                <a:sym typeface="Helvetica"/>
              </a:rPr>
              <a:t>Michelle E. Dickinson</a:t>
            </a:r>
            <a:r>
              <a:rPr lang="en-US" altLang="ja-JP" sz="3600" b="1" kern="0" spc="-165" dirty="0">
                <a:solidFill>
                  <a:srgbClr val="FFFFFF"/>
                </a:solidFill>
                <a:latin typeface="Segoe Print" panose="02000800000000000000" pitchFamily="2" charset="0"/>
                <a:cs typeface="Helvetica"/>
                <a:sym typeface="Helvetica"/>
              </a:rPr>
              <a:t> </a:t>
            </a:r>
          </a:p>
          <a:p>
            <a:pPr algn="ctr" defTabSz="412750" hangingPunct="0">
              <a:lnSpc>
                <a:spcPct val="100000"/>
              </a:lnSpc>
              <a:spcBef>
                <a:spcPts val="3750"/>
              </a:spcBef>
              <a:tabLst>
                <a:tab pos="635000" algn="l"/>
              </a:tabLst>
            </a:pPr>
            <a:r>
              <a:rPr lang="en-US" sz="3000" kern="0" spc="-165" dirty="0">
                <a:solidFill>
                  <a:srgbClr val="FFFFFF"/>
                </a:solidFill>
                <a:latin typeface="Segoe Print" panose="02000800000000000000" pitchFamily="2" charset="0"/>
                <a:cs typeface="Helvetica"/>
                <a:sym typeface="Helvetica"/>
              </a:rPr>
              <a:t>Author </a:t>
            </a:r>
          </a:p>
          <a:p>
            <a:pPr algn="ctr" defTabSz="412750" hangingPunct="0">
              <a:lnSpc>
                <a:spcPct val="100000"/>
              </a:lnSpc>
              <a:spcBef>
                <a:spcPts val="3750"/>
              </a:spcBef>
              <a:tabLst>
                <a:tab pos="635000" algn="l"/>
              </a:tabLst>
            </a:pPr>
            <a:r>
              <a:rPr lang="en-US" sz="3000" kern="0" spc="-165" dirty="0">
                <a:solidFill>
                  <a:srgbClr val="FFFFFF"/>
                </a:solidFill>
                <a:latin typeface="Segoe Print" panose="02000800000000000000" pitchFamily="2" charset="0"/>
                <a:cs typeface="Helvetica"/>
                <a:sym typeface="Helvetica"/>
              </a:rPr>
              <a:t>TEDx Speaker</a:t>
            </a:r>
          </a:p>
          <a:p>
            <a:pPr algn="ctr" defTabSz="412750" hangingPunct="0">
              <a:lnSpc>
                <a:spcPct val="100000"/>
              </a:lnSpc>
              <a:spcBef>
                <a:spcPts val="3750"/>
              </a:spcBef>
              <a:tabLst>
                <a:tab pos="635000" algn="l"/>
              </a:tabLst>
            </a:pPr>
            <a:r>
              <a:rPr lang="en-US" sz="3000" kern="0" spc="-165" dirty="0">
                <a:solidFill>
                  <a:srgbClr val="FFFFFF"/>
                </a:solidFill>
                <a:latin typeface="Segoe Print" panose="02000800000000000000" pitchFamily="2" charset="0"/>
                <a:cs typeface="Helvetica"/>
                <a:sym typeface="Helvetica"/>
              </a:rPr>
              <a:t>Mental Health Advocate</a:t>
            </a:r>
          </a:p>
          <a:p>
            <a:pPr algn="ctr" defTabSz="412750" hangingPunct="0">
              <a:lnSpc>
                <a:spcPct val="100000"/>
              </a:lnSpc>
              <a:spcBef>
                <a:spcPts val="3750"/>
              </a:spcBef>
              <a:tabLst>
                <a:tab pos="635000" algn="l"/>
              </a:tabLst>
            </a:pPr>
            <a:r>
              <a:rPr lang="en-US" altLang="ja-JP" sz="3000" kern="0" spc="-165" dirty="0">
                <a:solidFill>
                  <a:srgbClr val="FFFFFF"/>
                </a:solidFill>
                <a:latin typeface="Segoe Print" panose="02000800000000000000" pitchFamily="2" charset="0"/>
                <a:cs typeface="Helvetica"/>
                <a:sym typeface="Helvetica"/>
              </a:rPr>
              <a:t>Change Maker</a:t>
            </a:r>
            <a:endParaRPr lang="en-US" altLang="ja-JP" sz="3000" b="1" kern="0" spc="-165" dirty="0">
              <a:solidFill>
                <a:srgbClr val="FFFFFF"/>
              </a:solidFill>
              <a:latin typeface="Segoe Print" panose="02000800000000000000" pitchFamily="2" charset="0"/>
              <a:cs typeface="Helvetica"/>
              <a:sym typeface="Helvetica"/>
            </a:endParaRPr>
          </a:p>
          <a:p>
            <a:pPr defTabSz="412750" hangingPunct="0">
              <a:spcBef>
                <a:spcPts val="3750"/>
              </a:spcBef>
              <a:tabLst>
                <a:tab pos="635000" algn="l"/>
              </a:tabLst>
            </a:pPr>
            <a:endParaRPr lang="en-US" altLang="ja-JP" sz="3600" b="1" kern="0" spc="-165" dirty="0">
              <a:solidFill>
                <a:srgbClr val="FFFFFF"/>
              </a:solidFill>
              <a:latin typeface="Helvetica"/>
              <a:cs typeface="Helvetica"/>
              <a:sym typeface="Helvetica"/>
            </a:endParaRPr>
          </a:p>
          <a:p>
            <a:pPr defTabSz="412750" hangingPunct="0">
              <a:spcBef>
                <a:spcPts val="3750"/>
              </a:spcBef>
              <a:tabLst>
                <a:tab pos="635000" algn="l"/>
              </a:tabLst>
            </a:pPr>
            <a:endParaRPr lang="en-US" altLang="ja-JP" sz="3600" b="1" kern="0" spc="-165" dirty="0">
              <a:solidFill>
                <a:srgbClr val="FFFFFF"/>
              </a:solidFill>
              <a:latin typeface="Helvetica"/>
              <a:cs typeface="Helvetica"/>
              <a:sym typeface="Helvetica"/>
            </a:endParaRPr>
          </a:p>
          <a:p>
            <a:pPr defTabSz="412750" hangingPunct="0">
              <a:spcBef>
                <a:spcPts val="3750"/>
              </a:spcBef>
              <a:tabLst>
                <a:tab pos="635000" algn="l"/>
              </a:tabLst>
            </a:pPr>
            <a:endParaRPr lang="en-US" altLang="ja-JP" sz="3600" b="1" kern="0" spc="-165" dirty="0">
              <a:solidFill>
                <a:srgbClr val="FFFFFF"/>
              </a:solidFill>
              <a:latin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509D3B8-9640-E642-AE0E-A7A9178B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758" y="-130629"/>
            <a:ext cx="12774941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5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merican Society of Hispanic Psychiatry">
            <a:extLst>
              <a:ext uri="{FF2B5EF4-FFF2-40B4-BE49-F238E27FC236}">
                <a16:creationId xmlns:a16="http://schemas.microsoft.com/office/drawing/2014/main" id="{547EBFAD-96AF-4BD0-B45D-7EC1C6D77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colorTemperature colorTemp="11500"/>
                    </a14:imgEffect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219" y="547773"/>
            <a:ext cx="1714500" cy="1714500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F721372-F9D2-470C-8449-78368FE47F41}"/>
              </a:ext>
            </a:extLst>
          </p:cNvPr>
          <p:cNvSpPr txBox="1">
            <a:spLocks/>
          </p:cNvSpPr>
          <p:nvPr/>
        </p:nvSpPr>
        <p:spPr>
          <a:xfrm>
            <a:off x="3867139" y="4746627"/>
            <a:ext cx="5096604" cy="484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1" kern="1200">
                <a:solidFill>
                  <a:schemeClr val="bg2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5B149">
                  <a:alpha val="7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F0295-9C99-4006-813C-4774C5CF3A30}"/>
              </a:ext>
            </a:extLst>
          </p:cNvPr>
          <p:cNvSpPr/>
          <p:nvPr/>
        </p:nvSpPr>
        <p:spPr>
          <a:xfrm>
            <a:off x="3281378" y="2829122"/>
            <a:ext cx="3818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5B149"/>
                </a:solidFill>
                <a:effectLst/>
                <a:uLnTx/>
                <a:uFillTx/>
                <a:latin typeface="Sagona ExtraLight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5B149"/>
              </a:solidFill>
              <a:effectLst/>
              <a:uLnTx/>
              <a:uFillTx/>
              <a:latin typeface="Sagona Extra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F65359-CE23-2041-86C5-0AC70CCA6684}"/>
              </a:ext>
            </a:extLst>
          </p:cNvPr>
          <p:cNvSpPr/>
          <p:nvPr/>
        </p:nvSpPr>
        <p:spPr>
          <a:xfrm>
            <a:off x="847725" y="950002"/>
            <a:ext cx="95535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7200" dirty="0">
                <a:solidFill>
                  <a:srgbClr val="E5B149"/>
                </a:solidFill>
                <a:latin typeface="French Script MT"/>
              </a:rPr>
              <a:t>Future of ASHP and Plans for 2021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88FF9-243D-4C8C-9310-1972157D023C}"/>
              </a:ext>
            </a:extLst>
          </p:cNvPr>
          <p:cNvSpPr/>
          <p:nvPr/>
        </p:nvSpPr>
        <p:spPr>
          <a:xfrm>
            <a:off x="986119" y="3152287"/>
            <a:ext cx="95535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7200" dirty="0">
                <a:solidFill>
                  <a:srgbClr val="E5B149"/>
                </a:solidFill>
                <a:latin typeface="French Script MT"/>
              </a:rPr>
              <a:t>Dr. Juan Gallego</a:t>
            </a:r>
          </a:p>
          <a:p>
            <a:pPr lvl="0" algn="ctr">
              <a:defRPr/>
            </a:pPr>
            <a:r>
              <a:rPr lang="en-US" sz="4800" dirty="0">
                <a:solidFill>
                  <a:srgbClr val="E5B149"/>
                </a:solidFill>
                <a:latin typeface="French Script MT"/>
              </a:rPr>
              <a:t>Elected-President</a:t>
            </a:r>
          </a:p>
        </p:txBody>
      </p:sp>
    </p:spTree>
    <p:extLst>
      <p:ext uri="{BB962C8B-B14F-4D97-AF65-F5344CB8AC3E}">
        <p14:creationId xmlns:p14="http://schemas.microsoft.com/office/powerpoint/2010/main" val="148036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B225F900-49AD-4589-9DB2-174DAAEEA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04850" y="559595"/>
            <a:ext cx="4029075" cy="26646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D0E8A9-9E9E-4034-B3C1-E5F2C1B0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66823" y="3559968"/>
            <a:ext cx="11163300" cy="1909763"/>
          </a:xfrm>
        </p:spPr>
        <p:txBody>
          <a:bodyPr/>
          <a:lstStyle/>
          <a:p>
            <a:r>
              <a:rPr lang="en-US" sz="8800" dirty="0"/>
              <a:t>Happy Holidays</a:t>
            </a:r>
            <a:br>
              <a:rPr lang="en-US" dirty="0"/>
            </a:br>
            <a:r>
              <a:rPr lang="en-US" sz="8800" dirty="0" err="1"/>
              <a:t>Felices</a:t>
            </a:r>
            <a:r>
              <a:rPr lang="en-US" sz="8800" dirty="0"/>
              <a:t> Fiestas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3BA158F-A084-4EAA-B61B-7351D71F900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877174" y="3359945"/>
            <a:ext cx="3648076" cy="266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birthday dark">
      <a:dk1>
        <a:sysClr val="windowText" lastClr="000000"/>
      </a:dk1>
      <a:lt1>
        <a:sysClr val="window" lastClr="FFFFFF"/>
      </a:lt1>
      <a:dk2>
        <a:srgbClr val="05151E"/>
      </a:dk2>
      <a:lt2>
        <a:srgbClr val="E5B149"/>
      </a:lt2>
      <a:accent1>
        <a:srgbClr val="402312"/>
      </a:accent1>
      <a:accent2>
        <a:srgbClr val="2E3192"/>
      </a:accent2>
      <a:accent3>
        <a:srgbClr val="1E1C10"/>
      </a:accent3>
      <a:accent4>
        <a:srgbClr val="1D063C"/>
      </a:accent4>
      <a:accent5>
        <a:srgbClr val="1E3E29"/>
      </a:accent5>
      <a:accent6>
        <a:srgbClr val="CF6413"/>
      </a:accent6>
      <a:hlink>
        <a:srgbClr val="E5B149"/>
      </a:hlink>
      <a:folHlink>
        <a:srgbClr val="E5B149"/>
      </a:folHlink>
    </a:clrScheme>
    <a:fontScheme name="birthday dark">
      <a:majorFont>
        <a:latin typeface="French Script MT"/>
        <a:ea typeface=""/>
        <a:cs typeface=""/>
      </a:majorFont>
      <a:minorFont>
        <a:latin typeface="Sagona Extra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irthday_Dark_Win32_MO-v02" id="{2CAD8F23-A9E0-412B-8E33-FD78D95A30B1}" vid="{8132EDBE-4C6C-4EFC-A5BF-82E1F995E640}"/>
    </a:ext>
  </a:extLst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E6D9EC-7AD9-4F36-A571-1031EBA7AA56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ACC7701-6DE8-419B-AD7C-344FB539D2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825835-9B31-4D7B-9CE5-433D0E45B0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Widescreen</PresentationFormat>
  <Paragraphs>41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French Script MT</vt:lpstr>
      <vt:lpstr>Helvetica</vt:lpstr>
      <vt:lpstr>Helvetica Light</vt:lpstr>
      <vt:lpstr>Sagona ExtraLight</vt:lpstr>
      <vt:lpstr>Segoe Print</vt:lpstr>
      <vt:lpstr>Office Theme</vt:lpstr>
      <vt:lpstr>Black</vt:lpstr>
      <vt:lpstr>PowerPoint Presentation</vt:lpstr>
      <vt:lpstr>Welcome and  Remarks by the ASHP President </vt:lpstr>
      <vt:lpstr>Welcome and  Remarks by the ASHP President </vt:lpstr>
      <vt:lpstr>PowerPoint Presentation</vt:lpstr>
      <vt:lpstr>PowerPoint Presentation</vt:lpstr>
      <vt:lpstr>PowerPoint Presentation</vt:lpstr>
      <vt:lpstr>Happy Holidays Felices Fiestas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2020-10-31T04:52:47Z</dcterms:created>
  <dcterms:modified xsi:type="dcterms:W3CDTF">2020-12-07T02:10:51Z</dcterms:modified>
</cp:coreProperties>
</file>