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14"/>
  </p:notesMasterIdLst>
  <p:handoutMasterIdLst>
    <p:handoutMasterId r:id="rId15"/>
  </p:handoutMasterIdLst>
  <p:sldIdLst>
    <p:sldId id="302" r:id="rId5"/>
    <p:sldId id="299" r:id="rId6"/>
    <p:sldId id="267" r:id="rId7"/>
    <p:sldId id="269" r:id="rId8"/>
    <p:sldId id="272" r:id="rId9"/>
    <p:sldId id="270" r:id="rId10"/>
    <p:sldId id="275" r:id="rId11"/>
    <p:sldId id="276" r:id="rId12"/>
    <p:sldId id="278"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241" autoAdjust="0"/>
  </p:normalViewPr>
  <p:slideViewPr>
    <p:cSldViewPr snapToGrid="0">
      <p:cViewPr varScale="1">
        <p:scale>
          <a:sx n="67" d="100"/>
          <a:sy n="67" d="100"/>
        </p:scale>
        <p:origin x="568" y="44"/>
      </p:cViewPr>
      <p:guideLst/>
    </p:cSldViewPr>
  </p:slideViewPr>
  <p:notesTextViewPr>
    <p:cViewPr>
      <p:scale>
        <a:sx n="1" d="1"/>
        <a:sy n="1" d="1"/>
      </p:scale>
      <p:origin x="0" y="0"/>
    </p:cViewPr>
  </p:notesTextViewPr>
  <p:notesViewPr>
    <p:cSldViewPr snapToGrid="0" showGuides="1">
      <p:cViewPr varScale="1">
        <p:scale>
          <a:sx n="60" d="100"/>
          <a:sy n="60" d="100"/>
        </p:scale>
        <p:origin x="3187" y="3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DCC789-C66E-426E-A0E3-F8022BDBC8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0C8752-7469-43B5-9D32-882458AC0F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E34504-FAD7-4905-8683-A875818D2D70}" type="datetimeFigureOut">
              <a:rPr lang="en-US" smtClean="0"/>
              <a:t>12/6/2020</a:t>
            </a:fld>
            <a:endParaRPr lang="en-US" dirty="0"/>
          </a:p>
        </p:txBody>
      </p:sp>
      <p:sp>
        <p:nvSpPr>
          <p:cNvPr id="4" name="Footer Placeholder 3">
            <a:extLst>
              <a:ext uri="{FF2B5EF4-FFF2-40B4-BE49-F238E27FC236}">
                <a16:creationId xmlns:a16="http://schemas.microsoft.com/office/drawing/2014/main" id="{811E13E2-AF95-4548-A2D9-293EC08A09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A7867C-F337-497D-BF91-0662C4E21F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758D62-DF13-47C4-842D-9B50ADA8731A}" type="slidenum">
              <a:rPr lang="en-US" smtClean="0"/>
              <a:t>‹#›</a:t>
            </a:fld>
            <a:endParaRPr lang="en-US" dirty="0"/>
          </a:p>
        </p:txBody>
      </p:sp>
    </p:spTree>
    <p:extLst>
      <p:ext uri="{BB962C8B-B14F-4D97-AF65-F5344CB8AC3E}">
        <p14:creationId xmlns:p14="http://schemas.microsoft.com/office/powerpoint/2010/main" val="2552304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68130-B967-44AA-AA75-1C9009320819}" type="datetimeFigureOut">
              <a:rPr lang="en-US" noProof="0" smtClean="0"/>
              <a:t>12/6/2020</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E19714-86B5-4E2F-9574-D1DDE60569BB}" type="slidenum">
              <a:rPr lang="en-US" noProof="0" smtClean="0"/>
              <a:t>‹#›</a:t>
            </a:fld>
            <a:endParaRPr lang="en-US" noProof="0" dirty="0"/>
          </a:p>
        </p:txBody>
      </p:sp>
    </p:spTree>
    <p:extLst>
      <p:ext uri="{BB962C8B-B14F-4D97-AF65-F5344CB8AC3E}">
        <p14:creationId xmlns:p14="http://schemas.microsoft.com/office/powerpoint/2010/main" val="3212080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1</a:t>
            </a:fld>
            <a:endParaRPr lang="en-US" noProof="0" dirty="0"/>
          </a:p>
        </p:txBody>
      </p:sp>
    </p:spTree>
    <p:extLst>
      <p:ext uri="{BB962C8B-B14F-4D97-AF65-F5344CB8AC3E}">
        <p14:creationId xmlns:p14="http://schemas.microsoft.com/office/powerpoint/2010/main" val="1396945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E19714-86B5-4E2F-9574-D1DDE60569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86503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9.png"/><Relationship Id="rId7" Type="http://schemas.openxmlformats.org/officeDocument/2006/relationships/image" Target="../media/image11.png"/><Relationship Id="rId12" Type="http://schemas.openxmlformats.org/officeDocument/2006/relationships/image" Target="../media/image18.sv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22.svg"/><Relationship Id="rId11" Type="http://schemas.openxmlformats.org/officeDocument/2006/relationships/image" Target="../media/image17.png"/><Relationship Id="rId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20.svg"/><Relationship Id="rId9" Type="http://schemas.openxmlformats.org/officeDocument/2006/relationships/image" Target="../media/image1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2.svg"/><Relationship Id="rId9"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12" Type="http://schemas.openxmlformats.org/officeDocument/2006/relationships/image" Target="../media/image22.sv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11" Type="http://schemas.openxmlformats.org/officeDocument/2006/relationships/image" Target="../media/image21.pn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4.svg"/><Relationship Id="rId9" Type="http://schemas.openxmlformats.org/officeDocument/2006/relationships/image" Target="../media/image17.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5.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6.svg"/><Relationship Id="rId9"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4.svg"/><Relationship Id="rId9"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3732457-3766-4FE5-9E57-6C200FBC3DA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8004" y="582123"/>
            <a:ext cx="10760400" cy="2528122"/>
          </a:xfrm>
          <a:prstGeom prst="rect">
            <a:avLst/>
          </a:prstGeom>
        </p:spPr>
      </p:pic>
      <p:grpSp>
        <p:nvGrpSpPr>
          <p:cNvPr id="11" name="Group 10">
            <a:extLst>
              <a:ext uri="{FF2B5EF4-FFF2-40B4-BE49-F238E27FC236}">
                <a16:creationId xmlns:a16="http://schemas.microsoft.com/office/drawing/2014/main" id="{2C664D30-9DFC-4125-B019-D9B9D6ABF16F}"/>
              </a:ext>
            </a:extLst>
          </p:cNvPr>
          <p:cNvGrpSpPr/>
          <p:nvPr userDrawn="1"/>
        </p:nvGrpSpPr>
        <p:grpSpPr>
          <a:xfrm>
            <a:off x="235200" y="228737"/>
            <a:ext cx="11721600" cy="6400527"/>
            <a:chOff x="235200" y="228737"/>
            <a:chExt cx="11721600" cy="6400527"/>
          </a:xfrm>
        </p:grpSpPr>
        <p:pic>
          <p:nvPicPr>
            <p:cNvPr id="8" name="Graphic 7">
              <a:extLst>
                <a:ext uri="{FF2B5EF4-FFF2-40B4-BE49-F238E27FC236}">
                  <a16:creationId xmlns:a16="http://schemas.microsoft.com/office/drawing/2014/main" id="{C2F0D5C2-D036-462B-BFC0-439BDE233C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98200" y="289054"/>
              <a:ext cx="11595600" cy="6279893"/>
            </a:xfrm>
            <a:prstGeom prst="rect">
              <a:avLst/>
            </a:prstGeom>
          </p:spPr>
        </p:pic>
        <p:sp>
          <p:nvSpPr>
            <p:cNvPr id="9" name="Rectangle 8">
              <a:extLst>
                <a:ext uri="{FF2B5EF4-FFF2-40B4-BE49-F238E27FC236}">
                  <a16:creationId xmlns:a16="http://schemas.microsoft.com/office/drawing/2014/main" id="{DF83F7B7-F8DB-4D36-9D36-042F152C76FB}"/>
                </a:ext>
              </a:extLst>
            </p:cNvPr>
            <p:cNvSpPr/>
            <p:nvPr userDrawn="1"/>
          </p:nvSpPr>
          <p:spPr>
            <a:xfrm>
              <a:off x="388200" y="381600"/>
              <a:ext cx="11415600" cy="6094800"/>
            </a:xfrm>
            <a:prstGeom prst="rect">
              <a:avLst/>
            </a:prstGeom>
            <a:noFill/>
            <a:ln w="18034">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Graphic 9">
              <a:extLst>
                <a:ext uri="{FF2B5EF4-FFF2-40B4-BE49-F238E27FC236}">
                  <a16:creationId xmlns:a16="http://schemas.microsoft.com/office/drawing/2014/main" id="{56A84DDF-182F-4A39-B9C7-0709A22ED8DA}"/>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35200" y="228737"/>
              <a:ext cx="11721600" cy="6400527"/>
            </a:xfrm>
            <a:prstGeom prst="rect">
              <a:avLst/>
            </a:prstGeom>
          </p:spPr>
        </p:pic>
      </p:grpSp>
      <p:sp>
        <p:nvSpPr>
          <p:cNvPr id="2" name="Title 1">
            <a:extLst>
              <a:ext uri="{FF2B5EF4-FFF2-40B4-BE49-F238E27FC236}">
                <a16:creationId xmlns:a16="http://schemas.microsoft.com/office/drawing/2014/main" id="{C94A80B3-55F0-4546-B53A-EE07D8461D23}"/>
              </a:ext>
            </a:extLst>
          </p:cNvPr>
          <p:cNvSpPr>
            <a:spLocks noGrp="1"/>
          </p:cNvSpPr>
          <p:nvPr>
            <p:ph type="ctrTitle" hasCustomPrompt="1"/>
          </p:nvPr>
        </p:nvSpPr>
        <p:spPr>
          <a:xfrm>
            <a:off x="1524000" y="2788918"/>
            <a:ext cx="9144000" cy="1909763"/>
          </a:xfrm>
        </p:spPr>
        <p:txBody>
          <a:bodyPr anchor="b">
            <a:noAutofit/>
          </a:bodyPr>
          <a:lstStyle>
            <a:lvl1pPr algn="ctr">
              <a:defRPr sz="14500"/>
            </a:lvl1pPr>
          </a:lstStyle>
          <a:p>
            <a:r>
              <a:rPr lang="en-US" noProof="0"/>
              <a:t>Birthday</a:t>
            </a:r>
          </a:p>
        </p:txBody>
      </p:sp>
      <p:sp>
        <p:nvSpPr>
          <p:cNvPr id="3" name="Subtitle 2">
            <a:extLst>
              <a:ext uri="{FF2B5EF4-FFF2-40B4-BE49-F238E27FC236}">
                <a16:creationId xmlns:a16="http://schemas.microsoft.com/office/drawing/2014/main" id="{53CA760B-658E-4B8F-86C3-28D93F5BF88F}"/>
              </a:ext>
            </a:extLst>
          </p:cNvPr>
          <p:cNvSpPr>
            <a:spLocks noGrp="1"/>
          </p:cNvSpPr>
          <p:nvPr>
            <p:ph type="subTitle" idx="1" hasCustomPrompt="1"/>
          </p:nvPr>
        </p:nvSpPr>
        <p:spPr>
          <a:xfrm>
            <a:off x="1524000" y="4465566"/>
            <a:ext cx="9144000" cy="532959"/>
          </a:xfrm>
        </p:spPr>
        <p:txBody>
          <a:bodyPr>
            <a:normAutofit/>
          </a:bodyPr>
          <a:lstStyle>
            <a:lvl1pPr marL="0" indent="0" algn="ctr">
              <a:buNone/>
              <a:defRPr sz="3000">
                <a:solidFill>
                  <a:schemeClr val="bg2"/>
                </a:solidFill>
                <a:latin typeface="+mn-lt"/>
                <a:ea typeface="Cambria" panose="02040503050406030204" pitchFamily="18" charset="0"/>
                <a:cs typeface="Courier New" panose="020703090202050204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special moments</a:t>
            </a:r>
          </a:p>
        </p:txBody>
      </p:sp>
      <p:sp>
        <p:nvSpPr>
          <p:cNvPr id="4" name="Date Placeholder 3">
            <a:extLst>
              <a:ext uri="{FF2B5EF4-FFF2-40B4-BE49-F238E27FC236}">
                <a16:creationId xmlns:a16="http://schemas.microsoft.com/office/drawing/2014/main" id="{5E2A18C0-472B-4486-9F56-6E01F355526D}"/>
              </a:ext>
            </a:extLst>
          </p:cNvPr>
          <p:cNvSpPr>
            <a:spLocks noGrp="1"/>
          </p:cNvSpPr>
          <p:nvPr>
            <p:ph type="dt" sz="half" idx="10"/>
          </p:nvPr>
        </p:nvSpPr>
        <p:spPr/>
        <p:txBody>
          <a:bodyPr/>
          <a:lstStyle/>
          <a:p>
            <a:fld id="{8869A2A2-B0F7-4453-9F2F-97605249843C}"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A9403886-4E95-41BA-8CD1-F904E2A4CAA0}"/>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2D1E60C4-24AF-4E96-89C9-37BA298654CD}"/>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5" name="Rectangle 14">
            <a:extLst>
              <a:ext uri="{FF2B5EF4-FFF2-40B4-BE49-F238E27FC236}">
                <a16:creationId xmlns:a16="http://schemas.microsoft.com/office/drawing/2014/main" id="{A1A0071A-E684-4084-9AC3-EADF8A3EB082}"/>
              </a:ext>
            </a:extLst>
          </p:cNvPr>
          <p:cNvSpPr/>
          <p:nvPr userDrawn="1"/>
        </p:nvSpPr>
        <p:spPr>
          <a:xfrm>
            <a:off x="3544800" y="4346221"/>
            <a:ext cx="8647200" cy="18000"/>
          </a:xfrm>
          <a:prstGeom prst="rect">
            <a:avLst/>
          </a:prstGeom>
          <a:gradFill flip="none" rotWithShape="1">
            <a:gsLst>
              <a:gs pos="0">
                <a:schemeClr val="bg1"/>
              </a:gs>
              <a:gs pos="54000">
                <a:schemeClr val="bg2"/>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C0BD6757-8401-46C4-9125-5AA302FF0B27}"/>
              </a:ext>
            </a:extLst>
          </p:cNvPr>
          <p:cNvCxnSpPr/>
          <p:nvPr userDrawn="1"/>
        </p:nvCxnSpPr>
        <p:spPr>
          <a:xfrm>
            <a:off x="4620000" y="5060591"/>
            <a:ext cx="295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25" name="Graphic 24">
            <a:extLst>
              <a:ext uri="{FF2B5EF4-FFF2-40B4-BE49-F238E27FC236}">
                <a16:creationId xmlns:a16="http://schemas.microsoft.com/office/drawing/2014/main" id="{B89E95DA-C24C-464B-B9E1-40CD0A627C0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rot="2700000">
            <a:off x="2848103" y="3615706"/>
            <a:ext cx="1440000" cy="1497030"/>
          </a:xfrm>
          <a:prstGeom prst="rect">
            <a:avLst/>
          </a:prstGeom>
        </p:spPr>
      </p:pic>
      <p:pic>
        <p:nvPicPr>
          <p:cNvPr id="26" name="Graphic 25">
            <a:extLst>
              <a:ext uri="{FF2B5EF4-FFF2-40B4-BE49-F238E27FC236}">
                <a16:creationId xmlns:a16="http://schemas.microsoft.com/office/drawing/2014/main" id="{32ECA27F-30BB-4A2E-A2DB-01547B58CC4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218414" y="2635826"/>
            <a:ext cx="720000" cy="748515"/>
          </a:xfrm>
          <a:prstGeom prst="rect">
            <a:avLst/>
          </a:prstGeom>
        </p:spPr>
      </p:pic>
      <p:sp>
        <p:nvSpPr>
          <p:cNvPr id="13" name="Text Placeholder 12">
            <a:extLst>
              <a:ext uri="{FF2B5EF4-FFF2-40B4-BE49-F238E27FC236}">
                <a16:creationId xmlns:a16="http://schemas.microsoft.com/office/drawing/2014/main" id="{FCDB9A57-CAF9-413B-AE49-F980BFD40777}"/>
              </a:ext>
            </a:extLst>
          </p:cNvPr>
          <p:cNvSpPr>
            <a:spLocks noGrp="1"/>
          </p:cNvSpPr>
          <p:nvPr>
            <p:ph type="body" sz="quarter" idx="13" hasCustomPrompt="1"/>
          </p:nvPr>
        </p:nvSpPr>
        <p:spPr>
          <a:xfrm>
            <a:off x="4619625" y="5177497"/>
            <a:ext cx="2965450" cy="484188"/>
          </a:xfrm>
        </p:spPr>
        <p:txBody>
          <a:bodyPr>
            <a:normAutofit/>
          </a:bodyPr>
          <a:lstStyle>
            <a:lvl1pPr marL="0" indent="0" algn="ctr">
              <a:buNone/>
              <a:defRPr sz="1500" b="1">
                <a:solidFill>
                  <a:schemeClr val="bg2">
                    <a:alpha val="70000"/>
                  </a:schemeClr>
                </a:solidFill>
              </a:defRPr>
            </a:lvl1pPr>
          </a:lstStyle>
          <a:p>
            <a:pPr lvl="0"/>
            <a:r>
              <a:rPr lang="en-US" noProof="0"/>
              <a:t>26 May 20XX</a:t>
            </a:r>
          </a:p>
        </p:txBody>
      </p:sp>
    </p:spTree>
    <p:extLst>
      <p:ext uri="{BB962C8B-B14F-4D97-AF65-F5344CB8AC3E}">
        <p14:creationId xmlns:p14="http://schemas.microsoft.com/office/powerpoint/2010/main" val="2965793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20000" y="610173"/>
            <a:ext cx="1152000" cy="1161287"/>
          </a:xfrm>
          <a:prstGeom prst="rect">
            <a:avLst/>
          </a:prstGeom>
        </p:spPr>
      </p:pic>
      <p:pic>
        <p:nvPicPr>
          <p:cNvPr id="12" name="Graphic 11">
            <a:extLst>
              <a:ext uri="{FF2B5EF4-FFF2-40B4-BE49-F238E27FC236}">
                <a16:creationId xmlns:a16="http://schemas.microsoft.com/office/drawing/2014/main" id="{5C88B264-9C2B-477E-8521-904E363764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97732" y="1560762"/>
            <a:ext cx="5198400" cy="3892460"/>
          </a:xfrm>
          <a:prstGeom prst="rect">
            <a:avLst/>
          </a:prstGeom>
        </p:spPr>
      </p:pic>
      <p:pic>
        <p:nvPicPr>
          <p:cNvPr id="13" name="Graphic 12">
            <a:extLst>
              <a:ext uri="{FF2B5EF4-FFF2-40B4-BE49-F238E27FC236}">
                <a16:creationId xmlns:a16="http://schemas.microsoft.com/office/drawing/2014/main" id="{3CACBA43-AC14-4B42-A8D4-C188C3B0387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295868" y="1560762"/>
            <a:ext cx="5198400" cy="3892460"/>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2932" y="1675017"/>
            <a:ext cx="4968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16" name="Picture Placeholder 14">
            <a:extLst>
              <a:ext uri="{FF2B5EF4-FFF2-40B4-BE49-F238E27FC236}">
                <a16:creationId xmlns:a16="http://schemas.microsoft.com/office/drawing/2014/main" id="{D1298B43-7FA9-4B54-BDDD-5897284E22CB}"/>
              </a:ext>
            </a:extLst>
          </p:cNvPr>
          <p:cNvSpPr>
            <a:spLocks noGrp="1"/>
          </p:cNvSpPr>
          <p:nvPr userDrawn="1">
            <p:ph type="pic" sz="quarter" idx="14"/>
          </p:nvPr>
        </p:nvSpPr>
        <p:spPr>
          <a:xfrm>
            <a:off x="6411068" y="1675017"/>
            <a:ext cx="4968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2251132"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2485720"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grpSp>
        <p:nvGrpSpPr>
          <p:cNvPr id="28" name="Group 27">
            <a:extLst>
              <a:ext uri="{FF2B5EF4-FFF2-40B4-BE49-F238E27FC236}">
                <a16:creationId xmlns:a16="http://schemas.microsoft.com/office/drawing/2014/main" id="{F1832CAB-07C3-4A21-9205-5C3ADED3B8E7}"/>
              </a:ext>
            </a:extLst>
          </p:cNvPr>
          <p:cNvGrpSpPr/>
          <p:nvPr userDrawn="1"/>
        </p:nvGrpSpPr>
        <p:grpSpPr>
          <a:xfrm>
            <a:off x="7849268" y="5622089"/>
            <a:ext cx="2091600" cy="533521"/>
            <a:chOff x="2269862" y="5619149"/>
            <a:chExt cx="2091600" cy="533521"/>
          </a:xfrm>
        </p:grpSpPr>
        <p:sp>
          <p:nvSpPr>
            <p:cNvPr id="29" name="Rectangle 28">
              <a:extLst>
                <a:ext uri="{FF2B5EF4-FFF2-40B4-BE49-F238E27FC236}">
                  <a16:creationId xmlns:a16="http://schemas.microsoft.com/office/drawing/2014/main" id="{CBAACDBF-6F79-4EF1-9D65-B2A1382FDCB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4F5C24C0-A35C-4473-9CE6-3527FD06B294}"/>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F3A6BAE4-FDED-46D7-BE08-103BB60B8A69}"/>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a:off x="80838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73275" y="696762"/>
            <a:ext cx="1728000" cy="1728000"/>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88336" y="4593446"/>
            <a:ext cx="1728000" cy="1728000"/>
          </a:xfrm>
          <a:prstGeom prst="rect">
            <a:avLst/>
          </a:prstGeom>
        </p:spPr>
      </p:pic>
    </p:spTree>
    <p:extLst>
      <p:ext uri="{BB962C8B-B14F-4D97-AF65-F5344CB8AC3E}">
        <p14:creationId xmlns:p14="http://schemas.microsoft.com/office/powerpoint/2010/main" val="181863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D86BBB2-3F94-4BA0-AB38-6931A8FF16D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50397" y="1560762"/>
            <a:ext cx="3291206" cy="3506400"/>
          </a:xfrm>
          <a:prstGeom prst="rect">
            <a:avLst/>
          </a:prstGeom>
        </p:spPr>
      </p:pic>
      <p:pic>
        <p:nvPicPr>
          <p:cNvPr id="3" name="Graphic 2">
            <a:extLst>
              <a:ext uri="{FF2B5EF4-FFF2-40B4-BE49-F238E27FC236}">
                <a16:creationId xmlns:a16="http://schemas.microsoft.com/office/drawing/2014/main" id="{6683040E-0850-43B7-AE56-1673D46B9FD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97732" y="1560762"/>
            <a:ext cx="3294000" cy="3889454"/>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20000" y="610173"/>
            <a:ext cx="1152000" cy="1161287"/>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4732" y="1675017"/>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1298932"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1533520"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grpSp>
        <p:nvGrpSpPr>
          <p:cNvPr id="28" name="Group 27">
            <a:extLst>
              <a:ext uri="{FF2B5EF4-FFF2-40B4-BE49-F238E27FC236}">
                <a16:creationId xmlns:a16="http://schemas.microsoft.com/office/drawing/2014/main" id="{F1832CAB-07C3-4A21-9205-5C3ADED3B8E7}"/>
              </a:ext>
            </a:extLst>
          </p:cNvPr>
          <p:cNvGrpSpPr/>
          <p:nvPr userDrawn="1"/>
        </p:nvGrpSpPr>
        <p:grpSpPr>
          <a:xfrm>
            <a:off x="8801468" y="5622089"/>
            <a:ext cx="2091600" cy="533521"/>
            <a:chOff x="2269862" y="5619149"/>
            <a:chExt cx="2091600" cy="533521"/>
          </a:xfrm>
        </p:grpSpPr>
        <p:sp>
          <p:nvSpPr>
            <p:cNvPr id="29" name="Rectangle 28">
              <a:extLst>
                <a:ext uri="{FF2B5EF4-FFF2-40B4-BE49-F238E27FC236}">
                  <a16:creationId xmlns:a16="http://schemas.microsoft.com/office/drawing/2014/main" id="{CBAACDBF-6F79-4EF1-9D65-B2A1382FDCB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4F5C24C0-A35C-4473-9CE6-3527FD06B294}"/>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F3A6BAE4-FDED-46D7-BE08-103BB60B8A69}"/>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a:off x="90360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552163" y="6020724"/>
            <a:ext cx="1087674" cy="464400"/>
          </a:xfrm>
          <a:prstGeom prst="rect">
            <a:avLst/>
          </a:prstGeom>
        </p:spPr>
      </p:pic>
      <p:sp>
        <p:nvSpPr>
          <p:cNvPr id="27" name="Picture Placeholder 14">
            <a:extLst>
              <a:ext uri="{FF2B5EF4-FFF2-40B4-BE49-F238E27FC236}">
                <a16:creationId xmlns:a16="http://schemas.microsoft.com/office/drawing/2014/main" id="{4EF5EEF4-65EF-47CF-B001-18214FB39102}"/>
              </a:ext>
            </a:extLst>
          </p:cNvPr>
          <p:cNvSpPr>
            <a:spLocks noGrp="1"/>
          </p:cNvSpPr>
          <p:nvPr>
            <p:ph type="pic" sz="quarter" idx="17"/>
          </p:nvPr>
        </p:nvSpPr>
        <p:spPr>
          <a:xfrm>
            <a:off x="4566000" y="1675017"/>
            <a:ext cx="3060000" cy="327600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pic>
        <p:nvPicPr>
          <p:cNvPr id="34" name="Graphic 33">
            <a:extLst>
              <a:ext uri="{FF2B5EF4-FFF2-40B4-BE49-F238E27FC236}">
                <a16:creationId xmlns:a16="http://schemas.microsoft.com/office/drawing/2014/main" id="{276378ED-B171-494D-841A-374CD17D6E1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200268" y="1560762"/>
            <a:ext cx="3294000" cy="3889454"/>
          </a:xfrm>
          <a:prstGeom prst="rect">
            <a:avLst/>
          </a:prstGeom>
        </p:spPr>
      </p:pic>
      <p:sp>
        <p:nvSpPr>
          <p:cNvPr id="35" name="Picture Placeholder 14">
            <a:extLst>
              <a:ext uri="{FF2B5EF4-FFF2-40B4-BE49-F238E27FC236}">
                <a16:creationId xmlns:a16="http://schemas.microsoft.com/office/drawing/2014/main" id="{764FAF39-53AB-435C-B735-0E6D3E28369E}"/>
              </a:ext>
            </a:extLst>
          </p:cNvPr>
          <p:cNvSpPr>
            <a:spLocks noGrp="1"/>
          </p:cNvSpPr>
          <p:nvPr>
            <p:ph type="pic" sz="quarter" idx="18"/>
          </p:nvPr>
        </p:nvSpPr>
        <p:spPr>
          <a:xfrm>
            <a:off x="8317268" y="1675017"/>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8" name="Group 37">
            <a:extLst>
              <a:ext uri="{FF2B5EF4-FFF2-40B4-BE49-F238E27FC236}">
                <a16:creationId xmlns:a16="http://schemas.microsoft.com/office/drawing/2014/main" id="{6609A901-1C89-40D8-82BA-C626E3118013}"/>
              </a:ext>
            </a:extLst>
          </p:cNvPr>
          <p:cNvGrpSpPr/>
          <p:nvPr userDrawn="1"/>
        </p:nvGrpSpPr>
        <p:grpSpPr>
          <a:xfrm>
            <a:off x="5050200" y="5250114"/>
            <a:ext cx="2091600" cy="533521"/>
            <a:chOff x="2269862" y="5619149"/>
            <a:chExt cx="2091600" cy="533521"/>
          </a:xfrm>
        </p:grpSpPr>
        <p:sp>
          <p:nvSpPr>
            <p:cNvPr id="39" name="Rectangle 38">
              <a:extLst>
                <a:ext uri="{FF2B5EF4-FFF2-40B4-BE49-F238E27FC236}">
                  <a16:creationId xmlns:a16="http://schemas.microsoft.com/office/drawing/2014/main" id="{8DD24A0E-497C-45D9-92C3-D710E4AC6B39}"/>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Rectangle 39">
              <a:extLst>
                <a:ext uri="{FF2B5EF4-FFF2-40B4-BE49-F238E27FC236}">
                  <a16:creationId xmlns:a16="http://schemas.microsoft.com/office/drawing/2014/main" id="{52FF488D-DDA8-4E31-8C9B-C5FA9DCACD4D}"/>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Rectangle 40">
              <a:extLst>
                <a:ext uri="{FF2B5EF4-FFF2-40B4-BE49-F238E27FC236}">
                  <a16:creationId xmlns:a16="http://schemas.microsoft.com/office/drawing/2014/main" id="{ACBCD8D3-E884-4B62-8E53-523C64FFDE36}"/>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Text Placeholder 21">
            <a:extLst>
              <a:ext uri="{FF2B5EF4-FFF2-40B4-BE49-F238E27FC236}">
                <a16:creationId xmlns:a16="http://schemas.microsoft.com/office/drawing/2014/main" id="{5E22F219-F01E-4C9C-870A-815B5C0620D2}"/>
              </a:ext>
            </a:extLst>
          </p:cNvPr>
          <p:cNvSpPr>
            <a:spLocks noGrp="1"/>
          </p:cNvSpPr>
          <p:nvPr>
            <p:ph type="body" sz="quarter" idx="19" hasCustomPrompt="1"/>
          </p:nvPr>
        </p:nvSpPr>
        <p:spPr>
          <a:xfrm>
            <a:off x="5284788" y="5330617"/>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43" name="Graphic 42">
            <a:extLst>
              <a:ext uri="{FF2B5EF4-FFF2-40B4-BE49-F238E27FC236}">
                <a16:creationId xmlns:a16="http://schemas.microsoft.com/office/drawing/2014/main" id="{43ECADC6-F560-41F8-B495-BE3B18603077}"/>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81857" y="701638"/>
            <a:ext cx="1728000" cy="17280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5506163" y="4668001"/>
            <a:ext cx="1164225" cy="1164225"/>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0204304" y="4586216"/>
            <a:ext cx="1728000" cy="1728000"/>
          </a:xfrm>
          <a:prstGeom prst="rect">
            <a:avLst/>
          </a:prstGeom>
        </p:spPr>
      </p:pic>
    </p:spTree>
    <p:extLst>
      <p:ext uri="{BB962C8B-B14F-4D97-AF65-F5344CB8AC3E}">
        <p14:creationId xmlns:p14="http://schemas.microsoft.com/office/powerpoint/2010/main" val="158182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683040E-0850-43B7-AE56-1673D46B9F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7732" y="1560762"/>
            <a:ext cx="3294000" cy="3889454"/>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4732" y="1665492"/>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1298932"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1533520"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grpSp>
        <p:nvGrpSpPr>
          <p:cNvPr id="28" name="Group 27">
            <a:extLst>
              <a:ext uri="{FF2B5EF4-FFF2-40B4-BE49-F238E27FC236}">
                <a16:creationId xmlns:a16="http://schemas.microsoft.com/office/drawing/2014/main" id="{F1832CAB-07C3-4A21-9205-5C3ADED3B8E7}"/>
              </a:ext>
            </a:extLst>
          </p:cNvPr>
          <p:cNvGrpSpPr/>
          <p:nvPr userDrawn="1"/>
        </p:nvGrpSpPr>
        <p:grpSpPr>
          <a:xfrm>
            <a:off x="8801468" y="5622089"/>
            <a:ext cx="2091600" cy="533521"/>
            <a:chOff x="2269862" y="5619149"/>
            <a:chExt cx="2091600" cy="533521"/>
          </a:xfrm>
        </p:grpSpPr>
        <p:sp>
          <p:nvSpPr>
            <p:cNvPr id="29" name="Rectangle 28">
              <a:extLst>
                <a:ext uri="{FF2B5EF4-FFF2-40B4-BE49-F238E27FC236}">
                  <a16:creationId xmlns:a16="http://schemas.microsoft.com/office/drawing/2014/main" id="{CBAACDBF-6F79-4EF1-9D65-B2A1382FDCB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4F5C24C0-A35C-4473-9CE6-3527FD06B294}"/>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F3A6BAE4-FDED-46D7-BE08-103BB60B8A69}"/>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a:off x="90360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4" name="Graphic 33">
            <a:extLst>
              <a:ext uri="{FF2B5EF4-FFF2-40B4-BE49-F238E27FC236}">
                <a16:creationId xmlns:a16="http://schemas.microsoft.com/office/drawing/2014/main" id="{276378ED-B171-494D-841A-374CD17D6E1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200268" y="1560762"/>
            <a:ext cx="3294000" cy="3889454"/>
          </a:xfrm>
          <a:prstGeom prst="rect">
            <a:avLst/>
          </a:prstGeom>
        </p:spPr>
      </p:pic>
      <p:sp>
        <p:nvSpPr>
          <p:cNvPr id="35" name="Picture Placeholder 14">
            <a:extLst>
              <a:ext uri="{FF2B5EF4-FFF2-40B4-BE49-F238E27FC236}">
                <a16:creationId xmlns:a16="http://schemas.microsoft.com/office/drawing/2014/main" id="{764FAF39-53AB-435C-B735-0E6D3E28369E}"/>
              </a:ext>
            </a:extLst>
          </p:cNvPr>
          <p:cNvSpPr>
            <a:spLocks noGrp="1"/>
          </p:cNvSpPr>
          <p:nvPr>
            <p:ph type="pic" sz="quarter" idx="18"/>
          </p:nvPr>
        </p:nvSpPr>
        <p:spPr>
          <a:xfrm>
            <a:off x="8317268" y="1665492"/>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pic>
        <p:nvPicPr>
          <p:cNvPr id="43" name="Graphic 42">
            <a:extLst>
              <a:ext uri="{FF2B5EF4-FFF2-40B4-BE49-F238E27FC236}">
                <a16:creationId xmlns:a16="http://schemas.microsoft.com/office/drawing/2014/main" id="{43ECADC6-F560-41F8-B495-BE3B1860307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127732" y="1064294"/>
            <a:ext cx="1728000" cy="1728000"/>
          </a:xfrm>
          <a:prstGeom prst="rect">
            <a:avLst/>
          </a:prstGeom>
        </p:spPr>
      </p:pic>
      <p:sp>
        <p:nvSpPr>
          <p:cNvPr id="45" name="Rectangle 44">
            <a:extLst>
              <a:ext uri="{FF2B5EF4-FFF2-40B4-BE49-F238E27FC236}">
                <a16:creationId xmlns:a16="http://schemas.microsoft.com/office/drawing/2014/main" id="{0AFD2560-0234-4320-A470-03C38AFF9AA4}"/>
              </a:ext>
            </a:extLst>
          </p:cNvPr>
          <p:cNvSpPr/>
          <p:nvPr userDrawn="1"/>
        </p:nvSpPr>
        <p:spPr>
          <a:xfrm>
            <a:off x="4494000" y="1635551"/>
            <a:ext cx="3204000" cy="3726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Rectangle 45">
            <a:extLst>
              <a:ext uri="{FF2B5EF4-FFF2-40B4-BE49-F238E27FC236}">
                <a16:creationId xmlns:a16="http://schemas.microsoft.com/office/drawing/2014/main" id="{BAEF88D6-C42F-46B7-B2C7-CB38379553CC}"/>
              </a:ext>
            </a:extLst>
          </p:cNvPr>
          <p:cNvSpPr/>
          <p:nvPr userDrawn="1"/>
        </p:nvSpPr>
        <p:spPr>
          <a:xfrm>
            <a:off x="4566000" y="1560762"/>
            <a:ext cx="3060000" cy="3875579"/>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Text Placeholder 21">
            <a:extLst>
              <a:ext uri="{FF2B5EF4-FFF2-40B4-BE49-F238E27FC236}">
                <a16:creationId xmlns:a16="http://schemas.microsoft.com/office/drawing/2014/main" id="{1148CFC0-2467-4972-9FF3-387973F68914}"/>
              </a:ext>
            </a:extLst>
          </p:cNvPr>
          <p:cNvSpPr>
            <a:spLocks noGrp="1"/>
          </p:cNvSpPr>
          <p:nvPr>
            <p:ph type="body" sz="quarter" idx="19"/>
          </p:nvPr>
        </p:nvSpPr>
        <p:spPr>
          <a:xfrm>
            <a:off x="4777892" y="1821941"/>
            <a:ext cx="2648308" cy="3353220"/>
          </a:xfrm>
        </p:spPr>
        <p:txBody>
          <a:bodyPr anchor="ctr" anchorCtr="0">
            <a:noAutofit/>
          </a:bodyPr>
          <a:lstStyle>
            <a:lvl1pPr marL="0" indent="0" algn="l">
              <a:buNone/>
              <a:defRPr sz="1600">
                <a:solidFill>
                  <a:schemeClr val="bg2"/>
                </a:solidFill>
              </a:defRPr>
            </a:lvl1pPr>
          </a:lstStyle>
          <a:p>
            <a:pPr lvl="0"/>
            <a:r>
              <a:rPr lang="en-US" noProof="0"/>
              <a:t>Click to edit Master text styles</a:t>
            </a:r>
          </a:p>
        </p:txBody>
      </p:sp>
      <p:sp>
        <p:nvSpPr>
          <p:cNvPr id="41" name="Freeform: Shape 40">
            <a:extLst>
              <a:ext uri="{FF2B5EF4-FFF2-40B4-BE49-F238E27FC236}">
                <a16:creationId xmlns:a16="http://schemas.microsoft.com/office/drawing/2014/main" id="{EF647267-0DAB-482A-858D-3EA5F9E3CC0D}"/>
              </a:ext>
            </a:extLst>
          </p:cNvPr>
          <p:cNvSpPr/>
          <p:nvPr userDrawn="1"/>
        </p:nvSpPr>
        <p:spPr>
          <a:xfrm>
            <a:off x="4566000" y="1635551"/>
            <a:ext cx="3060000" cy="3726000"/>
          </a:xfrm>
          <a:custGeom>
            <a:avLst/>
            <a:gdLst>
              <a:gd name="connsiteX0" fmla="*/ 0 w 3060000"/>
              <a:gd name="connsiteY0" fmla="*/ 0 h 3726000"/>
              <a:gd name="connsiteX1" fmla="*/ 3060000 w 3060000"/>
              <a:gd name="connsiteY1" fmla="*/ 0 h 3726000"/>
              <a:gd name="connsiteX2" fmla="*/ 3060000 w 3060000"/>
              <a:gd name="connsiteY2" fmla="*/ 3726000 h 3726000"/>
              <a:gd name="connsiteX3" fmla="*/ 0 w 3060000"/>
              <a:gd name="connsiteY3" fmla="*/ 3726000 h 3726000"/>
            </a:gdLst>
            <a:ahLst/>
            <a:cxnLst>
              <a:cxn ang="0">
                <a:pos x="connsiteX0" y="connsiteY0"/>
              </a:cxn>
              <a:cxn ang="0">
                <a:pos x="connsiteX1" y="connsiteY1"/>
              </a:cxn>
              <a:cxn ang="0">
                <a:pos x="connsiteX2" y="connsiteY2"/>
              </a:cxn>
              <a:cxn ang="0">
                <a:pos x="connsiteX3" y="connsiteY3"/>
              </a:cxn>
            </a:cxnLst>
            <a:rect l="l" t="t" r="r" b="b"/>
            <a:pathLst>
              <a:path w="3060000" h="3726000">
                <a:moveTo>
                  <a:pt x="0" y="0"/>
                </a:moveTo>
                <a:lnTo>
                  <a:pt x="3060000" y="0"/>
                </a:lnTo>
                <a:lnTo>
                  <a:pt x="3060000" y="3726000"/>
                </a:lnTo>
                <a:lnTo>
                  <a:pt x="0" y="3726000"/>
                </a:lnTo>
                <a:close/>
              </a:path>
            </a:pathLst>
          </a:custGeom>
          <a:no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908643" y="4518375"/>
            <a:ext cx="1164225" cy="1164225"/>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713934" y="4571001"/>
            <a:ext cx="1728000" cy="1728000"/>
          </a:xfrm>
          <a:prstGeom prst="rect">
            <a:avLst/>
          </a:prstGeom>
        </p:spPr>
      </p:pic>
    </p:spTree>
    <p:extLst>
      <p:ext uri="{BB962C8B-B14F-4D97-AF65-F5344CB8AC3E}">
        <p14:creationId xmlns:p14="http://schemas.microsoft.com/office/powerpoint/2010/main" val="2741713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B1AABF8-8833-4F85-9811-16829CE2D64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7732" y="1560762"/>
            <a:ext cx="7025096" cy="3891600"/>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8331" y="1675017"/>
            <a:ext cx="6804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3174531"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3409119"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40298" y="4580383"/>
            <a:ext cx="1728000" cy="1728000"/>
          </a:xfrm>
          <a:prstGeom prst="rect">
            <a:avLst/>
          </a:prstGeom>
        </p:spPr>
      </p:pic>
      <p:grpSp>
        <p:nvGrpSpPr>
          <p:cNvPr id="25" name="Group 24">
            <a:extLst>
              <a:ext uri="{FF2B5EF4-FFF2-40B4-BE49-F238E27FC236}">
                <a16:creationId xmlns:a16="http://schemas.microsoft.com/office/drawing/2014/main" id="{4BE537D5-E629-4339-81CF-EE1F24FE64ED}"/>
              </a:ext>
            </a:extLst>
          </p:cNvPr>
          <p:cNvGrpSpPr/>
          <p:nvPr userDrawn="1"/>
        </p:nvGrpSpPr>
        <p:grpSpPr>
          <a:xfrm>
            <a:off x="8801468" y="5622089"/>
            <a:ext cx="2091600" cy="533521"/>
            <a:chOff x="2269862" y="5619149"/>
            <a:chExt cx="2091600" cy="533521"/>
          </a:xfrm>
        </p:grpSpPr>
        <p:sp>
          <p:nvSpPr>
            <p:cNvPr id="26" name="Rectangle 25">
              <a:extLst>
                <a:ext uri="{FF2B5EF4-FFF2-40B4-BE49-F238E27FC236}">
                  <a16:creationId xmlns:a16="http://schemas.microsoft.com/office/drawing/2014/main" id="{29F3DC5A-4053-460C-885B-F4EFC4C4959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26">
              <a:extLst>
                <a:ext uri="{FF2B5EF4-FFF2-40B4-BE49-F238E27FC236}">
                  <a16:creationId xmlns:a16="http://schemas.microsoft.com/office/drawing/2014/main" id="{FD0EFA39-7E11-44FC-8B06-12B5A240EB16}"/>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33">
              <a:extLst>
                <a:ext uri="{FF2B5EF4-FFF2-40B4-BE49-F238E27FC236}">
                  <a16:creationId xmlns:a16="http://schemas.microsoft.com/office/drawing/2014/main" id="{AF26AD1D-1A90-4A79-9774-85D33F728E5B}"/>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Text Placeholder 21">
            <a:extLst>
              <a:ext uri="{FF2B5EF4-FFF2-40B4-BE49-F238E27FC236}">
                <a16:creationId xmlns:a16="http://schemas.microsoft.com/office/drawing/2014/main" id="{733AB1F5-8025-4875-8F0A-4A594C29A6BA}"/>
              </a:ext>
            </a:extLst>
          </p:cNvPr>
          <p:cNvSpPr>
            <a:spLocks noGrp="1"/>
          </p:cNvSpPr>
          <p:nvPr>
            <p:ph type="body" sz="quarter" idx="16" hasCustomPrompt="1"/>
          </p:nvPr>
        </p:nvSpPr>
        <p:spPr>
          <a:xfrm>
            <a:off x="90360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8" name="Graphic 37">
            <a:extLst>
              <a:ext uri="{FF2B5EF4-FFF2-40B4-BE49-F238E27FC236}">
                <a16:creationId xmlns:a16="http://schemas.microsoft.com/office/drawing/2014/main" id="{87FCBDF6-FB95-48A8-9E96-B54920A732CC}"/>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200268" y="1560762"/>
            <a:ext cx="3294000" cy="3889454"/>
          </a:xfrm>
          <a:prstGeom prst="rect">
            <a:avLst/>
          </a:prstGeom>
        </p:spPr>
      </p:pic>
      <p:sp>
        <p:nvSpPr>
          <p:cNvPr id="39" name="Picture Placeholder 14">
            <a:extLst>
              <a:ext uri="{FF2B5EF4-FFF2-40B4-BE49-F238E27FC236}">
                <a16:creationId xmlns:a16="http://schemas.microsoft.com/office/drawing/2014/main" id="{AD8F1A04-7605-46BD-B886-35C03C958B7E}"/>
              </a:ext>
            </a:extLst>
          </p:cNvPr>
          <p:cNvSpPr>
            <a:spLocks noGrp="1"/>
          </p:cNvSpPr>
          <p:nvPr>
            <p:ph type="pic" sz="quarter" idx="18"/>
          </p:nvPr>
        </p:nvSpPr>
        <p:spPr>
          <a:xfrm>
            <a:off x="8317268" y="1675017"/>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95116" y="708486"/>
            <a:ext cx="1728000" cy="1728000"/>
          </a:xfrm>
          <a:prstGeom prst="rect">
            <a:avLst/>
          </a:prstGeom>
        </p:spPr>
      </p:pic>
    </p:spTree>
    <p:extLst>
      <p:ext uri="{BB962C8B-B14F-4D97-AF65-F5344CB8AC3E}">
        <p14:creationId xmlns:p14="http://schemas.microsoft.com/office/powerpoint/2010/main" val="40637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680E30CE-2E08-4BFA-8933-4E2272C8D5A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09815" y="1560762"/>
            <a:ext cx="10772370" cy="3506400"/>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514196" y="4494476"/>
            <a:ext cx="1164225" cy="1164225"/>
          </a:xfrm>
          <a:prstGeom prst="rect">
            <a:avLst/>
          </a:prstGeom>
        </p:spPr>
      </p:pic>
      <p:sp>
        <p:nvSpPr>
          <p:cNvPr id="27" name="Picture Placeholder 14">
            <a:extLst>
              <a:ext uri="{FF2B5EF4-FFF2-40B4-BE49-F238E27FC236}">
                <a16:creationId xmlns:a16="http://schemas.microsoft.com/office/drawing/2014/main" id="{4EF5EEF4-65EF-47CF-B001-18214FB39102}"/>
              </a:ext>
            </a:extLst>
          </p:cNvPr>
          <p:cNvSpPr>
            <a:spLocks noGrp="1"/>
          </p:cNvSpPr>
          <p:nvPr>
            <p:ph type="pic" sz="quarter" idx="17"/>
          </p:nvPr>
        </p:nvSpPr>
        <p:spPr>
          <a:xfrm>
            <a:off x="822000" y="1675017"/>
            <a:ext cx="10548000" cy="327600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8" name="Group 37">
            <a:extLst>
              <a:ext uri="{FF2B5EF4-FFF2-40B4-BE49-F238E27FC236}">
                <a16:creationId xmlns:a16="http://schemas.microsoft.com/office/drawing/2014/main" id="{6609A901-1C89-40D8-82BA-C626E3118013}"/>
              </a:ext>
            </a:extLst>
          </p:cNvPr>
          <p:cNvGrpSpPr/>
          <p:nvPr userDrawn="1"/>
        </p:nvGrpSpPr>
        <p:grpSpPr>
          <a:xfrm>
            <a:off x="5050200" y="5250114"/>
            <a:ext cx="2091600" cy="533521"/>
            <a:chOff x="2269862" y="5619149"/>
            <a:chExt cx="2091600" cy="533521"/>
          </a:xfrm>
        </p:grpSpPr>
        <p:sp>
          <p:nvSpPr>
            <p:cNvPr id="39" name="Rectangle 38">
              <a:extLst>
                <a:ext uri="{FF2B5EF4-FFF2-40B4-BE49-F238E27FC236}">
                  <a16:creationId xmlns:a16="http://schemas.microsoft.com/office/drawing/2014/main" id="{8DD24A0E-497C-45D9-92C3-D710E4AC6B39}"/>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Rectangle 39">
              <a:extLst>
                <a:ext uri="{FF2B5EF4-FFF2-40B4-BE49-F238E27FC236}">
                  <a16:creationId xmlns:a16="http://schemas.microsoft.com/office/drawing/2014/main" id="{52FF488D-DDA8-4E31-8C9B-C5FA9DCACD4D}"/>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Rectangle 40">
              <a:extLst>
                <a:ext uri="{FF2B5EF4-FFF2-40B4-BE49-F238E27FC236}">
                  <a16:creationId xmlns:a16="http://schemas.microsoft.com/office/drawing/2014/main" id="{ACBCD8D3-E884-4B62-8E53-523C64FFDE36}"/>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Text Placeholder 21">
            <a:extLst>
              <a:ext uri="{FF2B5EF4-FFF2-40B4-BE49-F238E27FC236}">
                <a16:creationId xmlns:a16="http://schemas.microsoft.com/office/drawing/2014/main" id="{5E22F219-F01E-4C9C-870A-815B5C0620D2}"/>
              </a:ext>
            </a:extLst>
          </p:cNvPr>
          <p:cNvSpPr>
            <a:spLocks noGrp="1"/>
          </p:cNvSpPr>
          <p:nvPr>
            <p:ph type="body" sz="quarter" idx="19" hasCustomPrompt="1"/>
          </p:nvPr>
        </p:nvSpPr>
        <p:spPr>
          <a:xfrm>
            <a:off x="5284788" y="5330617"/>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43" name="Graphic 42">
            <a:extLst>
              <a:ext uri="{FF2B5EF4-FFF2-40B4-BE49-F238E27FC236}">
                <a16:creationId xmlns:a16="http://schemas.microsoft.com/office/drawing/2014/main" id="{43ECADC6-F560-41F8-B495-BE3B1860307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10000" y="710330"/>
            <a:ext cx="1728000" cy="1728000"/>
          </a:xfrm>
          <a:prstGeom prst="rect">
            <a:avLst/>
          </a:prstGeom>
        </p:spPr>
      </p:pic>
    </p:spTree>
    <p:extLst>
      <p:ext uri="{BB962C8B-B14F-4D97-AF65-F5344CB8AC3E}">
        <p14:creationId xmlns:p14="http://schemas.microsoft.com/office/powerpoint/2010/main" val="3194266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8E387864-678A-4424-8838-3BFC042CF47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72905" y="1560762"/>
            <a:ext cx="7025096" cy="3891600"/>
          </a:xfrm>
          <a:prstGeom prst="rect">
            <a:avLst/>
          </a:prstGeom>
        </p:spPr>
      </p:pic>
      <p:sp>
        <p:nvSpPr>
          <p:cNvPr id="32" name="Picture Placeholder 14">
            <a:extLst>
              <a:ext uri="{FF2B5EF4-FFF2-40B4-BE49-F238E27FC236}">
                <a16:creationId xmlns:a16="http://schemas.microsoft.com/office/drawing/2014/main" id="{E6CBCED1-5DE9-4CDA-8776-E4149E197506}"/>
              </a:ext>
            </a:extLst>
          </p:cNvPr>
          <p:cNvSpPr>
            <a:spLocks noGrp="1"/>
          </p:cNvSpPr>
          <p:nvPr>
            <p:ph type="pic" sz="quarter" idx="13"/>
          </p:nvPr>
        </p:nvSpPr>
        <p:spPr>
          <a:xfrm>
            <a:off x="4593504" y="1675017"/>
            <a:ext cx="6804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12/6/2020</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62021" y="718514"/>
            <a:ext cx="1728000" cy="1728000"/>
          </a:xfrm>
          <a:prstGeom prst="rect">
            <a:avLst/>
          </a:prstGeom>
        </p:spPr>
      </p:pic>
      <p:grpSp>
        <p:nvGrpSpPr>
          <p:cNvPr id="25" name="Group 24">
            <a:extLst>
              <a:ext uri="{FF2B5EF4-FFF2-40B4-BE49-F238E27FC236}">
                <a16:creationId xmlns:a16="http://schemas.microsoft.com/office/drawing/2014/main" id="{4BE537D5-E629-4339-81CF-EE1F24FE64ED}"/>
              </a:ext>
            </a:extLst>
          </p:cNvPr>
          <p:cNvGrpSpPr/>
          <p:nvPr userDrawn="1"/>
        </p:nvGrpSpPr>
        <p:grpSpPr>
          <a:xfrm>
            <a:off x="6949704" y="5622089"/>
            <a:ext cx="2091600" cy="533521"/>
            <a:chOff x="2269862" y="5619149"/>
            <a:chExt cx="2091600" cy="533521"/>
          </a:xfrm>
        </p:grpSpPr>
        <p:sp>
          <p:nvSpPr>
            <p:cNvPr id="26" name="Rectangle 25">
              <a:extLst>
                <a:ext uri="{FF2B5EF4-FFF2-40B4-BE49-F238E27FC236}">
                  <a16:creationId xmlns:a16="http://schemas.microsoft.com/office/drawing/2014/main" id="{29F3DC5A-4053-460C-885B-F4EFC4C4959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26">
              <a:extLst>
                <a:ext uri="{FF2B5EF4-FFF2-40B4-BE49-F238E27FC236}">
                  <a16:creationId xmlns:a16="http://schemas.microsoft.com/office/drawing/2014/main" id="{FD0EFA39-7E11-44FC-8B06-12B5A240EB16}"/>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33">
              <a:extLst>
                <a:ext uri="{FF2B5EF4-FFF2-40B4-BE49-F238E27FC236}">
                  <a16:creationId xmlns:a16="http://schemas.microsoft.com/office/drawing/2014/main" id="{AF26AD1D-1A90-4A79-9774-85D33F728E5B}"/>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Text Placeholder 21">
            <a:extLst>
              <a:ext uri="{FF2B5EF4-FFF2-40B4-BE49-F238E27FC236}">
                <a16:creationId xmlns:a16="http://schemas.microsoft.com/office/drawing/2014/main" id="{733AB1F5-8025-4875-8F0A-4A594C29A6BA}"/>
              </a:ext>
            </a:extLst>
          </p:cNvPr>
          <p:cNvSpPr>
            <a:spLocks noGrp="1"/>
          </p:cNvSpPr>
          <p:nvPr>
            <p:ph type="body" sz="quarter" idx="16" hasCustomPrompt="1"/>
          </p:nvPr>
        </p:nvSpPr>
        <p:spPr>
          <a:xfrm>
            <a:off x="7184292"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sp>
        <p:nvSpPr>
          <p:cNvPr id="28" name="Rectangle 27">
            <a:extLst>
              <a:ext uri="{FF2B5EF4-FFF2-40B4-BE49-F238E27FC236}">
                <a16:creationId xmlns:a16="http://schemas.microsoft.com/office/drawing/2014/main" id="{A4B4A2D8-E9E8-4DCA-A530-B8E27ED73725}"/>
              </a:ext>
            </a:extLst>
          </p:cNvPr>
          <p:cNvSpPr/>
          <p:nvPr userDrawn="1"/>
        </p:nvSpPr>
        <p:spPr>
          <a:xfrm>
            <a:off x="686885" y="1635551"/>
            <a:ext cx="3204000" cy="3726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87442C19-EB3A-4373-8827-C64BB5F022C2}"/>
              </a:ext>
            </a:extLst>
          </p:cNvPr>
          <p:cNvSpPr/>
          <p:nvPr userDrawn="1"/>
        </p:nvSpPr>
        <p:spPr>
          <a:xfrm>
            <a:off x="758885" y="1560762"/>
            <a:ext cx="3060000" cy="3875579"/>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Text Placeholder 21">
            <a:extLst>
              <a:ext uri="{FF2B5EF4-FFF2-40B4-BE49-F238E27FC236}">
                <a16:creationId xmlns:a16="http://schemas.microsoft.com/office/drawing/2014/main" id="{7D272F48-7CA4-4FA5-AB32-FAB13026F938}"/>
              </a:ext>
            </a:extLst>
          </p:cNvPr>
          <p:cNvSpPr>
            <a:spLocks noGrp="1"/>
          </p:cNvSpPr>
          <p:nvPr>
            <p:ph type="body" sz="quarter" idx="19"/>
          </p:nvPr>
        </p:nvSpPr>
        <p:spPr>
          <a:xfrm>
            <a:off x="1015777" y="1821941"/>
            <a:ext cx="2648308" cy="3353220"/>
          </a:xfrm>
        </p:spPr>
        <p:txBody>
          <a:bodyPr anchor="ctr" anchorCtr="0">
            <a:noAutofit/>
          </a:bodyPr>
          <a:lstStyle>
            <a:lvl1pPr marL="0" indent="0" algn="l">
              <a:buNone/>
              <a:defRPr sz="1600">
                <a:solidFill>
                  <a:schemeClr val="bg2"/>
                </a:solidFill>
              </a:defRPr>
            </a:lvl1pPr>
          </a:lstStyle>
          <a:p>
            <a:pPr lvl="0"/>
            <a:r>
              <a:rPr lang="en-US" noProof="0"/>
              <a:t>Click to edit Master text styles</a:t>
            </a:r>
          </a:p>
        </p:txBody>
      </p:sp>
      <p:sp>
        <p:nvSpPr>
          <p:cNvPr id="22" name="Freeform: Shape 21">
            <a:extLst>
              <a:ext uri="{FF2B5EF4-FFF2-40B4-BE49-F238E27FC236}">
                <a16:creationId xmlns:a16="http://schemas.microsoft.com/office/drawing/2014/main" id="{E5DE8FAB-E151-479E-819E-2E9BF2E78030}"/>
              </a:ext>
            </a:extLst>
          </p:cNvPr>
          <p:cNvSpPr/>
          <p:nvPr userDrawn="1"/>
        </p:nvSpPr>
        <p:spPr>
          <a:xfrm>
            <a:off x="758885" y="1635551"/>
            <a:ext cx="3060000" cy="3726000"/>
          </a:xfrm>
          <a:custGeom>
            <a:avLst/>
            <a:gdLst>
              <a:gd name="connsiteX0" fmla="*/ 0 w 3060000"/>
              <a:gd name="connsiteY0" fmla="*/ 0 h 3726000"/>
              <a:gd name="connsiteX1" fmla="*/ 3060000 w 3060000"/>
              <a:gd name="connsiteY1" fmla="*/ 0 h 3726000"/>
              <a:gd name="connsiteX2" fmla="*/ 3060000 w 3060000"/>
              <a:gd name="connsiteY2" fmla="*/ 3726000 h 3726000"/>
              <a:gd name="connsiteX3" fmla="*/ 0 w 3060000"/>
              <a:gd name="connsiteY3" fmla="*/ 3726000 h 3726000"/>
            </a:gdLst>
            <a:ahLst/>
            <a:cxnLst>
              <a:cxn ang="0">
                <a:pos x="connsiteX0" y="connsiteY0"/>
              </a:cxn>
              <a:cxn ang="0">
                <a:pos x="connsiteX1" y="connsiteY1"/>
              </a:cxn>
              <a:cxn ang="0">
                <a:pos x="connsiteX2" y="connsiteY2"/>
              </a:cxn>
              <a:cxn ang="0">
                <a:pos x="connsiteX3" y="connsiteY3"/>
              </a:cxn>
            </a:cxnLst>
            <a:rect l="l" t="t" r="r" b="b"/>
            <a:pathLst>
              <a:path w="3060000" h="3726000">
                <a:moveTo>
                  <a:pt x="0" y="0"/>
                </a:moveTo>
                <a:lnTo>
                  <a:pt x="3060000" y="0"/>
                </a:lnTo>
                <a:lnTo>
                  <a:pt x="3060000" y="3726000"/>
                </a:lnTo>
                <a:lnTo>
                  <a:pt x="0" y="3726000"/>
                </a:lnTo>
                <a:close/>
              </a:path>
            </a:pathLst>
          </a:custGeom>
          <a:no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209" y="4567862"/>
            <a:ext cx="1728000" cy="1728000"/>
          </a:xfrm>
          <a:prstGeom prst="rect">
            <a:avLst/>
          </a:prstGeom>
        </p:spPr>
      </p:pic>
    </p:spTree>
    <p:extLst>
      <p:ext uri="{BB962C8B-B14F-4D97-AF65-F5344CB8AC3E}">
        <p14:creationId xmlns:p14="http://schemas.microsoft.com/office/powerpoint/2010/main" val="1577237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1DF5AD-4BAE-4D29-94F3-0A1D67CEA6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AC5A5CE-A637-4336-8207-5DE2ADEA30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9621B086-7B91-42C0-9F16-5A14CDA443D4}"/>
              </a:ext>
            </a:extLst>
          </p:cNvPr>
          <p:cNvSpPr>
            <a:spLocks noGrp="1"/>
          </p:cNvSpPr>
          <p:nvPr>
            <p:ph type="dt" sz="half" idx="2"/>
          </p:nvPr>
        </p:nvSpPr>
        <p:spPr>
          <a:xfrm>
            <a:off x="838200" y="6065911"/>
            <a:ext cx="2743200" cy="365125"/>
          </a:xfrm>
          <a:prstGeom prst="rect">
            <a:avLst/>
          </a:prstGeom>
        </p:spPr>
        <p:txBody>
          <a:bodyPr vert="horz" lIns="91440" tIns="45720" rIns="91440" bIns="45720" rtlCol="0" anchor="ctr"/>
          <a:lstStyle>
            <a:lvl1pPr algn="l">
              <a:defRPr sz="1200">
                <a:solidFill>
                  <a:schemeClr val="bg2"/>
                </a:solidFill>
              </a:defRPr>
            </a:lvl1pPr>
          </a:lstStyle>
          <a:p>
            <a:fld id="{7175FC63-418E-4B26-A0F8-020F3C6EFB6F}" type="datetime1">
              <a:rPr lang="en-US" noProof="0" smtClean="0"/>
              <a:pPr/>
              <a:t>12/6/2020</a:t>
            </a:fld>
            <a:endParaRPr lang="en-US" noProof="0" dirty="0"/>
          </a:p>
        </p:txBody>
      </p:sp>
      <p:sp>
        <p:nvSpPr>
          <p:cNvPr id="5" name="Footer Placeholder 4">
            <a:extLst>
              <a:ext uri="{FF2B5EF4-FFF2-40B4-BE49-F238E27FC236}">
                <a16:creationId xmlns:a16="http://schemas.microsoft.com/office/drawing/2014/main" id="{AEB3CC2B-1C87-481D-B26C-EEB6383CAD6E}"/>
              </a:ext>
            </a:extLst>
          </p:cNvPr>
          <p:cNvSpPr>
            <a:spLocks noGrp="1"/>
          </p:cNvSpPr>
          <p:nvPr>
            <p:ph type="ftr" sz="quarter" idx="3"/>
          </p:nvPr>
        </p:nvSpPr>
        <p:spPr>
          <a:xfrm>
            <a:off x="7239000" y="6065911"/>
            <a:ext cx="4114800" cy="365125"/>
          </a:xfrm>
          <a:prstGeom prst="rect">
            <a:avLst/>
          </a:prstGeom>
        </p:spPr>
        <p:txBody>
          <a:bodyPr vert="horz" lIns="91440" tIns="45720" rIns="91440" bIns="45720" rtlCol="0" anchor="ctr"/>
          <a:lstStyle>
            <a:lvl1pPr algn="r">
              <a:defRPr sz="1200">
                <a:solidFill>
                  <a:schemeClr val="bg2"/>
                </a:solidFill>
              </a:defRPr>
            </a:lvl1pPr>
          </a:lstStyle>
          <a:p>
            <a:endParaRPr lang="en-US" noProof="0" dirty="0"/>
          </a:p>
        </p:txBody>
      </p:sp>
      <p:sp>
        <p:nvSpPr>
          <p:cNvPr id="6" name="Slide Number Placeholder 5">
            <a:extLst>
              <a:ext uri="{FF2B5EF4-FFF2-40B4-BE49-F238E27FC236}">
                <a16:creationId xmlns:a16="http://schemas.microsoft.com/office/drawing/2014/main" id="{535DA75C-46A3-4466-8FE3-B1E30D47F5BE}"/>
              </a:ext>
            </a:extLst>
          </p:cNvPr>
          <p:cNvSpPr>
            <a:spLocks noGrp="1"/>
          </p:cNvSpPr>
          <p:nvPr>
            <p:ph type="sldNum" sz="quarter" idx="4"/>
          </p:nvPr>
        </p:nvSpPr>
        <p:spPr>
          <a:xfrm>
            <a:off x="5894349" y="6065911"/>
            <a:ext cx="403302" cy="365125"/>
          </a:xfrm>
          <a:prstGeom prst="rect">
            <a:avLst/>
          </a:prstGeom>
        </p:spPr>
        <p:txBody>
          <a:bodyPr vert="horz" lIns="91440" tIns="45720" rIns="91440" bIns="45720" rtlCol="0" anchor="ctr"/>
          <a:lstStyle>
            <a:lvl1pPr algn="ctr">
              <a:defRPr sz="1400">
                <a:solidFill>
                  <a:schemeClr val="bg2"/>
                </a:solidFill>
              </a:defRPr>
            </a:lvl1pPr>
          </a:lstStyle>
          <a:p>
            <a:fld id="{E60E4630-A9EC-4A3B-8D7B-72D6B7D7ED5F}" type="slidenum">
              <a:rPr lang="en-US" noProof="0" smtClean="0"/>
              <a:pPr/>
              <a:t>‹#›</a:t>
            </a:fld>
            <a:endParaRPr lang="en-US" noProof="0" dirty="0"/>
          </a:p>
        </p:txBody>
      </p:sp>
    </p:spTree>
    <p:extLst>
      <p:ext uri="{BB962C8B-B14F-4D97-AF65-F5344CB8AC3E}">
        <p14:creationId xmlns:p14="http://schemas.microsoft.com/office/powerpoint/2010/main" val="280673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lvl1pPr algn="l" defTabSz="914400" rtl="0" eaLnBrk="1" latinLnBrk="0" hangingPunct="1">
        <a:lnSpc>
          <a:spcPct val="90000"/>
        </a:lnSpc>
        <a:spcBef>
          <a:spcPct val="0"/>
        </a:spcBef>
        <a:buNone/>
        <a:defRPr sz="68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7.png"/><Relationship Id="rId3" Type="http://schemas.openxmlformats.org/officeDocument/2006/relationships/image" Target="../media/image31.png"/><Relationship Id="rId7" Type="http://schemas.openxmlformats.org/officeDocument/2006/relationships/image" Target="../media/image34.png"/><Relationship Id="rId12" Type="http://schemas.microsoft.com/office/2007/relationships/hdphoto" Target="../media/hdphoto5.wdp"/><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audio" Target="../media/audio1.wav"/><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35.png"/></Relationships>
</file>

<file path=ppt/slides/_rels/slide4.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0.png"/><Relationship Id="rId12" Type="http://schemas.microsoft.com/office/2007/relationships/hdphoto" Target="../media/hdphoto10.wdp"/><Relationship Id="rId2" Type="http://schemas.openxmlformats.org/officeDocument/2006/relationships/audio" Target="../media/audio1.wav"/><Relationship Id="rId1" Type="http://schemas.openxmlformats.org/officeDocument/2006/relationships/slideLayout" Target="../slideLayouts/slideLayout6.xml"/><Relationship Id="rId6" Type="http://schemas.microsoft.com/office/2007/relationships/hdphoto" Target="../media/hdphoto7.wdp"/><Relationship Id="rId11" Type="http://schemas.openxmlformats.org/officeDocument/2006/relationships/image" Target="../media/image42.png"/><Relationship Id="rId5" Type="http://schemas.openxmlformats.org/officeDocument/2006/relationships/image" Target="../media/image39.png"/><Relationship Id="rId23" Type="http://schemas.openxmlformats.org/officeDocument/2006/relationships/audio" Target="../media/audio1.wav"/><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41.png"/><Relationship Id="rId14" Type="http://schemas.microsoft.com/office/2007/relationships/hdphoto" Target="../media/hdphoto11.wdp"/></Relationships>
</file>

<file path=ppt/slides/_rels/slide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0.png"/><Relationship Id="rId3" Type="http://schemas.openxmlformats.org/officeDocument/2006/relationships/image" Target="../media/image44.png"/><Relationship Id="rId7" Type="http://schemas.openxmlformats.org/officeDocument/2006/relationships/image" Target="../media/image46.png"/><Relationship Id="rId12" Type="http://schemas.microsoft.com/office/2007/relationships/hdphoto" Target="../media/hdphoto15.wdp"/><Relationship Id="rId2" Type="http://schemas.openxmlformats.org/officeDocument/2006/relationships/audio" Target="../media/audio1.wav"/><Relationship Id="rId1" Type="http://schemas.openxmlformats.org/officeDocument/2006/relationships/slideLayout" Target="../slideLayouts/slideLayout6.xml"/><Relationship Id="rId6" Type="http://schemas.microsoft.com/office/2007/relationships/hdphoto" Target="../media/hdphoto13.wdp"/><Relationship Id="rId11" Type="http://schemas.openxmlformats.org/officeDocument/2006/relationships/image" Target="../media/image49.png"/><Relationship Id="rId5" Type="http://schemas.openxmlformats.org/officeDocument/2006/relationships/image" Target="../media/image45.png"/><Relationship Id="rId23" Type="http://schemas.openxmlformats.org/officeDocument/2006/relationships/audio" Target="../media/audio1.wav"/><Relationship Id="rId10" Type="http://schemas.microsoft.com/office/2007/relationships/hdphoto" Target="../media/hdphoto14.wdp"/><Relationship Id="rId4" Type="http://schemas.microsoft.com/office/2007/relationships/hdphoto" Target="../media/hdphoto12.wdp"/><Relationship Id="rId9" Type="http://schemas.openxmlformats.org/officeDocument/2006/relationships/image" Target="../media/image48.png"/><Relationship Id="rId14" Type="http://schemas.microsoft.com/office/2007/relationships/hdphoto" Target="../media/hdphoto16.wdp"/></Relationships>
</file>

<file path=ppt/slides/_rels/slide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51.png"/><Relationship Id="rId7" Type="http://schemas.microsoft.com/office/2007/relationships/hdphoto" Target="../media/hdphoto17.wdp"/><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8" Type="http://schemas.openxmlformats.org/officeDocument/2006/relationships/image" Target="../media/image58.png"/><Relationship Id="rId3" Type="http://schemas.microsoft.com/office/2007/relationships/hdphoto" Target="../media/hdphoto18.wdp"/><Relationship Id="rId7" Type="http://schemas.microsoft.com/office/2007/relationships/hdphoto" Target="../media/hdphoto20.wdp"/><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7.png"/><Relationship Id="rId5" Type="http://schemas.microsoft.com/office/2007/relationships/hdphoto" Target="../media/hdphoto19.wdp"/><Relationship Id="rId4" Type="http://schemas.openxmlformats.org/officeDocument/2006/relationships/image" Target="../media/image56.png"/><Relationship Id="rId9" Type="http://schemas.microsoft.com/office/2007/relationships/hdphoto" Target="../media/hdphoto21.wdp"/></Relationships>
</file>

<file path=ppt/slides/_rels/slide8.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audio" Target="../media/audio1.wav"/><Relationship Id="rId1" Type="http://schemas.openxmlformats.org/officeDocument/2006/relationships/slideLayout" Target="../slideLayouts/slideLayout6.xml"/><Relationship Id="rId6" Type="http://schemas.microsoft.com/office/2007/relationships/hdphoto" Target="../media/hdphoto22.wdp"/><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2.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American Society of Hispanic Psychiatry">
            <a:extLst>
              <a:ext uri="{FF2B5EF4-FFF2-40B4-BE49-F238E27FC236}">
                <a16:creationId xmlns:a16="http://schemas.microsoft.com/office/drawing/2014/main" id="{547EBFAD-96AF-4BD0-B45D-7EC1C6D77A63}"/>
              </a:ext>
            </a:extLst>
          </p:cNvPr>
          <p:cNvPicPr>
            <a:picLocks noChangeAspect="1" noChangeArrowheads="1"/>
          </p:cNvPicPr>
          <p:nvPr/>
        </p:nvPicPr>
        <p:blipFill>
          <a:blip r:embed="rId3">
            <a:duotone>
              <a:schemeClr val="bg2">
                <a:shade val="45000"/>
                <a:satMod val="135000"/>
              </a:schemeClr>
              <a:prstClr val="white"/>
            </a:duotone>
            <a:alphaModFix/>
            <a:extLst>
              <a:ext uri="{BEBA8EAE-BF5A-486C-A8C5-ECC9F3942E4B}">
                <a14:imgProps xmlns:a14="http://schemas.microsoft.com/office/drawing/2010/main">
                  <a14:imgLayer r:embed="rId4">
                    <a14:imgEffect>
                      <a14:artisticMarker/>
                    </a14:imgEffect>
                    <a14:imgEffect>
                      <a14:colorTemperature colorTemp="11500"/>
                    </a14:imgEffect>
                    <a14:imgEffect>
                      <a14:saturation sat="21000"/>
                    </a14:imgEffect>
                  </a14:imgLayer>
                </a14:imgProps>
              </a:ext>
              <a:ext uri="{28A0092B-C50C-407E-A947-70E740481C1C}">
                <a14:useLocalDpi xmlns:a14="http://schemas.microsoft.com/office/drawing/2010/main" val="0"/>
              </a:ext>
            </a:extLst>
          </a:blip>
          <a:srcRect/>
          <a:stretch>
            <a:fillRect/>
          </a:stretch>
        </p:blipFill>
        <p:spPr bwMode="auto">
          <a:xfrm>
            <a:off x="9867137" y="503169"/>
            <a:ext cx="1714500" cy="1714500"/>
          </a:xfrm>
          <a:prstGeom prst="rect">
            <a:avLst/>
          </a:prstGeom>
          <a:noFill/>
          <a:ln w="19050">
            <a:noFill/>
          </a:ln>
        </p:spPr>
      </p:pic>
      <p:sp>
        <p:nvSpPr>
          <p:cNvPr id="3" name="Subtitle 2">
            <a:extLst>
              <a:ext uri="{FF2B5EF4-FFF2-40B4-BE49-F238E27FC236}">
                <a16:creationId xmlns:a16="http://schemas.microsoft.com/office/drawing/2014/main" id="{0EEB24E5-4563-4A09-9C4A-9E76BFD2FBE8}"/>
              </a:ext>
            </a:extLst>
          </p:cNvPr>
          <p:cNvSpPr>
            <a:spLocks noGrp="1"/>
          </p:cNvSpPr>
          <p:nvPr>
            <p:ph type="subTitle" idx="1"/>
          </p:nvPr>
        </p:nvSpPr>
        <p:spPr>
          <a:xfrm>
            <a:off x="825572" y="2636398"/>
            <a:ext cx="10540856" cy="1714500"/>
          </a:xfrm>
        </p:spPr>
        <p:txBody>
          <a:bodyPr>
            <a:normAutofit fontScale="70000" lnSpcReduction="20000"/>
          </a:bodyPr>
          <a:lstStyle/>
          <a:p>
            <a:r>
              <a:rPr lang="en-US" sz="3600" b="1" dirty="0"/>
              <a:t>END OF YEAR 2020  &amp;  ASHP LIFETIME ACHIEVEMENT AWARD  CEREMONY </a:t>
            </a:r>
          </a:p>
          <a:p>
            <a:endParaRPr lang="en-US" sz="3600" b="1" dirty="0"/>
          </a:p>
          <a:p>
            <a:r>
              <a:rPr lang="en-US" sz="3600" b="1" dirty="0">
                <a:solidFill>
                  <a:schemeClr val="bg2">
                    <a:lumMod val="40000"/>
                    <a:lumOff val="60000"/>
                  </a:schemeClr>
                </a:solidFill>
              </a:rPr>
              <a:t>CELEBRACION DE FINAL DE AÑO 2020  ASHP  &amp; ENTREGA DE LOS RECONOCIMIENTOS </a:t>
            </a:r>
            <a:r>
              <a:rPr lang="es-ES" sz="3600" b="1" dirty="0">
                <a:solidFill>
                  <a:schemeClr val="bg2">
                    <a:lumMod val="40000"/>
                    <a:lumOff val="60000"/>
                  </a:schemeClr>
                </a:solidFill>
              </a:rPr>
              <a:t>POR AÑOS DE SERVICIO</a:t>
            </a:r>
            <a:endParaRPr lang="ru-RU" sz="3600" b="1" dirty="0">
              <a:solidFill>
                <a:schemeClr val="bg2">
                  <a:lumMod val="40000"/>
                  <a:lumOff val="60000"/>
                </a:schemeClr>
              </a:solidFill>
            </a:endParaRPr>
          </a:p>
          <a:p>
            <a:endParaRPr lang="ru-RU" sz="3600" b="1" dirty="0"/>
          </a:p>
        </p:txBody>
      </p:sp>
      <p:sp>
        <p:nvSpPr>
          <p:cNvPr id="12" name="Rectangle 11">
            <a:extLst>
              <a:ext uri="{FF2B5EF4-FFF2-40B4-BE49-F238E27FC236}">
                <a16:creationId xmlns:a16="http://schemas.microsoft.com/office/drawing/2014/main" id="{791F0295-9C99-4006-813C-4774C5CF3A30}"/>
              </a:ext>
            </a:extLst>
          </p:cNvPr>
          <p:cNvSpPr/>
          <p:nvPr/>
        </p:nvSpPr>
        <p:spPr>
          <a:xfrm>
            <a:off x="3281378" y="2829122"/>
            <a:ext cx="3818303" cy="646331"/>
          </a:xfrm>
          <a:prstGeom prst="rect">
            <a:avLst/>
          </a:prstGeom>
        </p:spPr>
        <p:txBody>
          <a:bodyPr wrap="square">
            <a:spAutoFit/>
          </a:bodyPr>
          <a:lstStyle/>
          <a:p>
            <a:pPr algn="ctr"/>
            <a:br>
              <a:rPr lang="en-US" dirty="0">
                <a:solidFill>
                  <a:schemeClr val="bg2"/>
                </a:solidFill>
              </a:rPr>
            </a:br>
            <a:endParaRPr lang="en-US" dirty="0">
              <a:solidFill>
                <a:schemeClr val="bg2"/>
              </a:solidFill>
            </a:endParaRPr>
          </a:p>
        </p:txBody>
      </p:sp>
      <p:sp>
        <p:nvSpPr>
          <p:cNvPr id="7" name="Rectangle 6">
            <a:extLst>
              <a:ext uri="{FF2B5EF4-FFF2-40B4-BE49-F238E27FC236}">
                <a16:creationId xmlns:a16="http://schemas.microsoft.com/office/drawing/2014/main" id="{7DF65359-CE23-2041-86C5-0AC70CCA6684}"/>
              </a:ext>
            </a:extLst>
          </p:cNvPr>
          <p:cNvSpPr/>
          <p:nvPr/>
        </p:nvSpPr>
        <p:spPr>
          <a:xfrm>
            <a:off x="309280" y="328074"/>
            <a:ext cx="11119495" cy="2308324"/>
          </a:xfrm>
          <a:prstGeom prst="rect">
            <a:avLst/>
          </a:prstGeom>
        </p:spPr>
        <p:txBody>
          <a:bodyPr wrap="square">
            <a:spAutoFit/>
          </a:bodyPr>
          <a:lstStyle/>
          <a:p>
            <a:pPr algn="ctr"/>
            <a:r>
              <a:rPr lang="en-US" sz="7200" dirty="0">
                <a:solidFill>
                  <a:schemeClr val="bg2"/>
                </a:solidFill>
                <a:latin typeface="+mj-lt"/>
                <a:ea typeface="+mj-ea"/>
                <a:cs typeface="+mj-cs"/>
              </a:rPr>
              <a:t>Virtual Celebration Event</a:t>
            </a:r>
          </a:p>
          <a:p>
            <a:pPr algn="ctr"/>
            <a:r>
              <a:rPr lang="en-US" sz="7200" dirty="0" err="1">
                <a:solidFill>
                  <a:schemeClr val="bg2">
                    <a:lumMod val="40000"/>
                    <a:lumOff val="60000"/>
                  </a:schemeClr>
                </a:solidFill>
                <a:latin typeface="+mj-lt"/>
                <a:ea typeface="+mj-ea"/>
                <a:cs typeface="+mj-cs"/>
              </a:rPr>
              <a:t>Celebracion</a:t>
            </a:r>
            <a:r>
              <a:rPr lang="en-US" sz="7200" dirty="0">
                <a:solidFill>
                  <a:schemeClr val="bg2">
                    <a:lumMod val="40000"/>
                    <a:lumOff val="60000"/>
                  </a:schemeClr>
                </a:solidFill>
                <a:latin typeface="+mj-lt"/>
                <a:ea typeface="+mj-ea"/>
                <a:cs typeface="+mj-cs"/>
              </a:rPr>
              <a:t> Virtual </a:t>
            </a:r>
          </a:p>
        </p:txBody>
      </p:sp>
      <p:sp>
        <p:nvSpPr>
          <p:cNvPr id="10" name="Rectangle 9">
            <a:extLst>
              <a:ext uri="{FF2B5EF4-FFF2-40B4-BE49-F238E27FC236}">
                <a16:creationId xmlns:a16="http://schemas.microsoft.com/office/drawing/2014/main" id="{7388998B-94DB-4CC5-8138-26D00518AA29}"/>
              </a:ext>
            </a:extLst>
          </p:cNvPr>
          <p:cNvSpPr/>
          <p:nvPr/>
        </p:nvSpPr>
        <p:spPr>
          <a:xfrm>
            <a:off x="1282390" y="4864903"/>
            <a:ext cx="10299247" cy="1323439"/>
          </a:xfrm>
          <a:prstGeom prst="rect">
            <a:avLst/>
          </a:prstGeom>
        </p:spPr>
        <p:txBody>
          <a:bodyPr wrap="square">
            <a:spAutoFit/>
          </a:bodyPr>
          <a:lstStyle/>
          <a:p>
            <a:pPr algn="ctr"/>
            <a:r>
              <a:rPr lang="en-US" sz="8000" dirty="0">
                <a:solidFill>
                  <a:schemeClr val="bg2"/>
                </a:solidFill>
                <a:latin typeface="+mj-lt"/>
              </a:rPr>
              <a:t>Welcome!!! </a:t>
            </a:r>
            <a:r>
              <a:rPr lang="en-US" sz="8000" dirty="0" err="1">
                <a:solidFill>
                  <a:schemeClr val="bg2">
                    <a:lumMod val="40000"/>
                    <a:lumOff val="60000"/>
                  </a:schemeClr>
                </a:solidFill>
                <a:latin typeface="+mj-lt"/>
              </a:rPr>
              <a:t>Bienvenidos</a:t>
            </a:r>
            <a:r>
              <a:rPr lang="en-US" sz="8000" dirty="0">
                <a:solidFill>
                  <a:schemeClr val="bg2">
                    <a:lumMod val="40000"/>
                    <a:lumOff val="60000"/>
                  </a:schemeClr>
                </a:solidFill>
                <a:latin typeface="+mj-lt"/>
              </a:rPr>
              <a:t>!!</a:t>
            </a:r>
          </a:p>
        </p:txBody>
      </p:sp>
    </p:spTree>
    <p:extLst>
      <p:ext uri="{BB962C8B-B14F-4D97-AF65-F5344CB8AC3E}">
        <p14:creationId xmlns:p14="http://schemas.microsoft.com/office/powerpoint/2010/main" val="2736904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American Society of Hispanic Psychiatry">
            <a:extLst>
              <a:ext uri="{FF2B5EF4-FFF2-40B4-BE49-F238E27FC236}">
                <a16:creationId xmlns:a16="http://schemas.microsoft.com/office/drawing/2014/main" id="{547EBFAD-96AF-4BD0-B45D-7EC1C6D77A63}"/>
              </a:ext>
            </a:extLst>
          </p:cNvPr>
          <p:cNvPicPr>
            <a:picLocks noChangeAspect="1" noChangeArrowheads="1"/>
          </p:cNvPicPr>
          <p:nvPr/>
        </p:nvPicPr>
        <p:blipFill>
          <a:blip r:embed="rId3">
            <a:duotone>
              <a:schemeClr val="bg2">
                <a:shade val="45000"/>
                <a:satMod val="135000"/>
              </a:schemeClr>
              <a:prstClr val="white"/>
            </a:duotone>
            <a:alphaModFix/>
            <a:extLst>
              <a:ext uri="{BEBA8EAE-BF5A-486C-A8C5-ECC9F3942E4B}">
                <a14:imgProps xmlns:a14="http://schemas.microsoft.com/office/drawing/2010/main">
                  <a14:imgLayer r:embed="rId4">
                    <a14:imgEffect>
                      <a14:artisticMarker/>
                    </a14:imgEffect>
                    <a14:imgEffect>
                      <a14:colorTemperature colorTemp="11500"/>
                    </a14:imgEffect>
                    <a14:imgEffect>
                      <a14:saturation sat="21000"/>
                    </a14:imgEffect>
                  </a14:imgLayer>
                </a14:imgProps>
              </a:ext>
              <a:ext uri="{28A0092B-C50C-407E-A947-70E740481C1C}">
                <a14:useLocalDpi xmlns:a14="http://schemas.microsoft.com/office/drawing/2010/main" val="0"/>
              </a:ext>
            </a:extLst>
          </a:blip>
          <a:srcRect/>
          <a:stretch>
            <a:fillRect/>
          </a:stretch>
        </p:blipFill>
        <p:spPr bwMode="auto">
          <a:xfrm>
            <a:off x="10168219" y="547773"/>
            <a:ext cx="1714500" cy="1714500"/>
          </a:xfrm>
          <a:prstGeom prst="rect">
            <a:avLst/>
          </a:prstGeom>
          <a:noFill/>
          <a:ln w="19050">
            <a:noFill/>
          </a:ln>
        </p:spPr>
      </p:pic>
      <p:sp>
        <p:nvSpPr>
          <p:cNvPr id="5" name="Text Placeholder 5">
            <a:extLst>
              <a:ext uri="{FF2B5EF4-FFF2-40B4-BE49-F238E27FC236}">
                <a16:creationId xmlns:a16="http://schemas.microsoft.com/office/drawing/2014/main" id="{6F721372-F9D2-470C-8449-78368FE47F41}"/>
              </a:ext>
            </a:extLst>
          </p:cNvPr>
          <p:cNvSpPr txBox="1">
            <a:spLocks/>
          </p:cNvSpPr>
          <p:nvPr/>
        </p:nvSpPr>
        <p:spPr>
          <a:xfrm>
            <a:off x="3867139" y="4746627"/>
            <a:ext cx="5096604" cy="4841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500" b="1" kern="1200">
                <a:solidFill>
                  <a:schemeClr val="bg2">
                    <a:alpha val="7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000" b="1" i="0" u="none" strike="noStrike" kern="1200" cap="none" spc="0" normalizeH="0" baseline="0" noProof="0" dirty="0">
              <a:ln>
                <a:noFill/>
              </a:ln>
              <a:solidFill>
                <a:srgbClr val="E5B149">
                  <a:alpha val="70000"/>
                </a:srgbClr>
              </a:solidFill>
              <a:effectLst/>
              <a:uLnTx/>
              <a:uFillTx/>
              <a:ea typeface="+mn-ea"/>
              <a:cs typeface="+mn-cs"/>
            </a:endParaRPr>
          </a:p>
        </p:txBody>
      </p:sp>
      <p:sp>
        <p:nvSpPr>
          <p:cNvPr id="12" name="Rectangle 11">
            <a:extLst>
              <a:ext uri="{FF2B5EF4-FFF2-40B4-BE49-F238E27FC236}">
                <a16:creationId xmlns:a16="http://schemas.microsoft.com/office/drawing/2014/main" id="{791F0295-9C99-4006-813C-4774C5CF3A30}"/>
              </a:ext>
            </a:extLst>
          </p:cNvPr>
          <p:cNvSpPr/>
          <p:nvPr/>
        </p:nvSpPr>
        <p:spPr>
          <a:xfrm>
            <a:off x="3281378" y="2829122"/>
            <a:ext cx="381830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E5B149"/>
                </a:solidFill>
                <a:effectLst/>
                <a:uLnTx/>
                <a:uFillTx/>
                <a:latin typeface="Sagona ExtraLight"/>
                <a:ea typeface="+mn-ea"/>
                <a:cs typeface="+mn-cs"/>
              </a:rPr>
            </a:br>
            <a:endParaRPr kumimoji="0" lang="en-US" sz="1800" b="0" i="0" u="none" strike="noStrike" kern="1200" cap="none" spc="0" normalizeH="0" baseline="0" noProof="0" dirty="0">
              <a:ln>
                <a:noFill/>
              </a:ln>
              <a:solidFill>
                <a:srgbClr val="E5B149"/>
              </a:solidFill>
              <a:effectLst/>
              <a:uLnTx/>
              <a:uFillTx/>
              <a:latin typeface="Sagona ExtraLight"/>
              <a:ea typeface="+mn-ea"/>
              <a:cs typeface="+mn-cs"/>
            </a:endParaRPr>
          </a:p>
        </p:txBody>
      </p:sp>
      <p:sp>
        <p:nvSpPr>
          <p:cNvPr id="7" name="Rectangle 6">
            <a:extLst>
              <a:ext uri="{FF2B5EF4-FFF2-40B4-BE49-F238E27FC236}">
                <a16:creationId xmlns:a16="http://schemas.microsoft.com/office/drawing/2014/main" id="{7DF65359-CE23-2041-86C5-0AC70CCA6684}"/>
              </a:ext>
            </a:extLst>
          </p:cNvPr>
          <p:cNvSpPr/>
          <p:nvPr/>
        </p:nvSpPr>
        <p:spPr>
          <a:xfrm>
            <a:off x="942975" y="459257"/>
            <a:ext cx="9553575" cy="1328056"/>
          </a:xfrm>
          <a:prstGeom prst="rect">
            <a:avLst/>
          </a:prstGeom>
        </p:spPr>
        <p:txBody>
          <a:bodyPr wrap="square">
            <a:spAutoFit/>
          </a:bodyPr>
          <a:lstStyle/>
          <a:p>
            <a:pPr lvl="0" algn="ctr">
              <a:lnSpc>
                <a:spcPct val="90000"/>
              </a:lnSpc>
              <a:spcBef>
                <a:spcPts val="1000"/>
              </a:spcBef>
            </a:pPr>
            <a:r>
              <a:rPr lang="en-US" sz="4400" b="1" dirty="0">
                <a:solidFill>
                  <a:srgbClr val="E5B149"/>
                </a:solidFill>
                <a:effectLst>
                  <a:outerShdw blurRad="38100" dist="38100" dir="2700000" algn="tl">
                    <a:srgbClr val="000000">
                      <a:alpha val="43137"/>
                    </a:srgbClr>
                  </a:outerShdw>
                </a:effectLst>
                <a:latin typeface="+mj-lt"/>
                <a:ea typeface="Cambria" panose="02040503050406030204" pitchFamily="18" charset="0"/>
                <a:cs typeface="Courier New" panose="02070309020205020404" pitchFamily="49" charset="0"/>
              </a:rPr>
              <a:t>Presentation  - Toast  to the ASHP 2020 Lifetime achievement awardees </a:t>
            </a:r>
          </a:p>
        </p:txBody>
      </p:sp>
      <p:pic>
        <p:nvPicPr>
          <p:cNvPr id="9" name="Graphic 8" descr="Champagne glasses">
            <a:extLst>
              <a:ext uri="{FF2B5EF4-FFF2-40B4-BE49-F238E27FC236}">
                <a16:creationId xmlns:a16="http://schemas.microsoft.com/office/drawing/2014/main" id="{3FA4B270-5095-453E-A3EC-01560CC67E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35135" y="4677264"/>
            <a:ext cx="914400" cy="914400"/>
          </a:xfrm>
          <a:prstGeom prst="rect">
            <a:avLst/>
          </a:prstGeom>
        </p:spPr>
      </p:pic>
      <p:pic>
        <p:nvPicPr>
          <p:cNvPr id="3" name="Picture 2">
            <a:extLst>
              <a:ext uri="{FF2B5EF4-FFF2-40B4-BE49-F238E27FC236}">
                <a16:creationId xmlns:a16="http://schemas.microsoft.com/office/drawing/2014/main" id="{3B5EC0AD-9AED-4452-A87E-3A03A599590C}"/>
              </a:ext>
            </a:extLst>
          </p:cNvPr>
          <p:cNvPicPr>
            <a:picLocks noChangeAspect="1"/>
          </p:cNvPicPr>
          <p:nvPr/>
        </p:nvPicPr>
        <p:blipFill>
          <a:blip r:embed="rId7"/>
          <a:stretch>
            <a:fillRect/>
          </a:stretch>
        </p:blipFill>
        <p:spPr>
          <a:xfrm>
            <a:off x="942975" y="2022377"/>
            <a:ext cx="3057544" cy="4038600"/>
          </a:xfrm>
          <a:prstGeom prst="rect">
            <a:avLst/>
          </a:prstGeom>
          <a:ln w="88900" cap="sq" cmpd="thickThin">
            <a:solidFill>
              <a:schemeClr val="bg2"/>
            </a:solidFill>
            <a:prstDash val="solid"/>
            <a:miter lim="800000"/>
          </a:ln>
          <a:effectLst>
            <a:innerShdw blurRad="76200">
              <a:srgbClr val="000000"/>
            </a:innerShdw>
          </a:effectLst>
        </p:spPr>
      </p:pic>
      <p:sp>
        <p:nvSpPr>
          <p:cNvPr id="16" name="Rectangle 15">
            <a:extLst>
              <a:ext uri="{FF2B5EF4-FFF2-40B4-BE49-F238E27FC236}">
                <a16:creationId xmlns:a16="http://schemas.microsoft.com/office/drawing/2014/main" id="{36400A42-60C3-4B40-94C4-AE5F04A344D9}"/>
              </a:ext>
            </a:extLst>
          </p:cNvPr>
          <p:cNvSpPr/>
          <p:nvPr/>
        </p:nvSpPr>
        <p:spPr>
          <a:xfrm>
            <a:off x="4439881" y="2102685"/>
            <a:ext cx="6730703" cy="1938992"/>
          </a:xfrm>
          <a:prstGeom prst="rect">
            <a:avLst/>
          </a:prstGeom>
        </p:spPr>
        <p:txBody>
          <a:bodyPr wrap="square">
            <a:spAutoFit/>
          </a:bodyPr>
          <a:lstStyle/>
          <a:p>
            <a:pPr algn="ctr"/>
            <a:r>
              <a:rPr lang="en-US" b="1" dirty="0">
                <a:solidFill>
                  <a:schemeClr val="bg2"/>
                </a:solidFill>
              </a:rPr>
              <a:t>ASHP Lifetime Achievement Award</a:t>
            </a:r>
          </a:p>
          <a:p>
            <a:pPr algn="ctr"/>
            <a:endParaRPr lang="en-US" b="1" dirty="0">
              <a:solidFill>
                <a:schemeClr val="bg2"/>
              </a:solidFill>
            </a:endParaRPr>
          </a:p>
          <a:p>
            <a:r>
              <a:rPr lang="en-US" sz="1400" dirty="0">
                <a:solidFill>
                  <a:schemeClr val="bg2"/>
                </a:solidFill>
              </a:rPr>
              <a:t>In 2020 we are recognizing a group of physicians, clinicians, and mental health professionals who have dedicated to serving Hispanic/Latino children, adolescents, and families (e.g. child psychiatrists, child psychologists, child neurologists, neuropsychologists, social workers, nurses, and other professionals in the field of child psychiatry). ASHP professionals who have gone above and beyond the call of duty, serving Hispanic/Latino populations</a:t>
            </a:r>
            <a:endParaRPr lang="en-US" sz="1400" b="0" i="0" dirty="0">
              <a:solidFill>
                <a:schemeClr val="bg2"/>
              </a:solidFill>
              <a:effectLst/>
            </a:endParaRPr>
          </a:p>
        </p:txBody>
      </p:sp>
    </p:spTree>
    <p:extLst>
      <p:ext uri="{BB962C8B-B14F-4D97-AF65-F5344CB8AC3E}">
        <p14:creationId xmlns:p14="http://schemas.microsoft.com/office/powerpoint/2010/main" val="2619751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6397325-534A-4766-8848-6ED000E29093}"/>
              </a:ext>
            </a:extLst>
          </p:cNvPr>
          <p:cNvSpPr/>
          <p:nvPr/>
        </p:nvSpPr>
        <p:spPr>
          <a:xfrm>
            <a:off x="5013331" y="3352800"/>
            <a:ext cx="2149469" cy="305854"/>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B4B0C4-4736-4F7A-9E4D-C839AB77A84F}"/>
              </a:ext>
            </a:extLst>
          </p:cNvPr>
          <p:cNvSpPr>
            <a:spLocks noGrp="1"/>
          </p:cNvSpPr>
          <p:nvPr>
            <p:ph type="title"/>
          </p:nvPr>
        </p:nvSpPr>
        <p:spPr/>
        <p:txBody>
          <a:bodyPr>
            <a:noAutofit/>
          </a:bodyPr>
          <a:lstStyle/>
          <a:p>
            <a:r>
              <a:rPr lang="en-US" sz="9600" dirty="0"/>
              <a:t>Argentina</a:t>
            </a:r>
          </a:p>
        </p:txBody>
      </p:sp>
      <p:sp>
        <p:nvSpPr>
          <p:cNvPr id="3" name="Slide Number Placeholder 2">
            <a:extLst>
              <a:ext uri="{FF2B5EF4-FFF2-40B4-BE49-F238E27FC236}">
                <a16:creationId xmlns:a16="http://schemas.microsoft.com/office/drawing/2014/main" id="{0B56EB58-1CAE-42E5-9815-82AA9EC2A07E}"/>
              </a:ext>
            </a:extLst>
          </p:cNvPr>
          <p:cNvSpPr>
            <a:spLocks noGrp="1"/>
          </p:cNvSpPr>
          <p:nvPr>
            <p:ph type="sldNum" sz="quarter" idx="12"/>
          </p:nvPr>
        </p:nvSpPr>
        <p:spPr>
          <a:xfrm>
            <a:off x="5894349" y="6094486"/>
            <a:ext cx="403302" cy="365125"/>
          </a:xfrm>
        </p:spPr>
        <p:txBody>
          <a:bodyPr/>
          <a:lstStyle/>
          <a:p>
            <a:fld id="{E60E4630-A9EC-4A3B-8D7B-72D6B7D7ED5F}" type="slidenum">
              <a:rPr lang="en-US" noProof="0" smtClean="0"/>
              <a:t>3</a:t>
            </a:fld>
            <a:endParaRPr lang="en-US" noProof="0" dirty="0"/>
          </a:p>
        </p:txBody>
      </p:sp>
      <p:sp>
        <p:nvSpPr>
          <p:cNvPr id="4" name="Picture Placeholder 3">
            <a:extLst>
              <a:ext uri="{FF2B5EF4-FFF2-40B4-BE49-F238E27FC236}">
                <a16:creationId xmlns:a16="http://schemas.microsoft.com/office/drawing/2014/main" id="{8D0CCF2B-4AD6-4EAD-9137-B065EE816D45}"/>
              </a:ext>
            </a:extLst>
          </p:cNvPr>
          <p:cNvSpPr>
            <a:spLocks noGrp="1"/>
          </p:cNvSpPr>
          <p:nvPr>
            <p:ph type="pic" sz="quarter" idx="17"/>
          </p:nvPr>
        </p:nvSpPr>
        <p:spPr>
          <a:xfrm>
            <a:off x="152400" y="1223856"/>
            <a:ext cx="11887200" cy="4723907"/>
          </a:xfrm>
          <a:solidFill>
            <a:schemeClr val="tx1"/>
          </a:solidFill>
        </p:spPr>
      </p:sp>
      <p:sp>
        <p:nvSpPr>
          <p:cNvPr id="6" name="Text Placeholder 4">
            <a:extLst>
              <a:ext uri="{FF2B5EF4-FFF2-40B4-BE49-F238E27FC236}">
                <a16:creationId xmlns:a16="http://schemas.microsoft.com/office/drawing/2014/main" id="{FDB7664F-1230-460B-9FD9-1D96F5183042}"/>
              </a:ext>
            </a:extLst>
          </p:cNvPr>
          <p:cNvSpPr txBox="1">
            <a:spLocks/>
          </p:cNvSpPr>
          <p:nvPr/>
        </p:nvSpPr>
        <p:spPr>
          <a:xfrm>
            <a:off x="6855696" y="5522549"/>
            <a:ext cx="1760546"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Claudio </a:t>
            </a:r>
            <a:r>
              <a:rPr lang="en-US" sz="1400" dirty="0" err="1"/>
              <a:t>Michanie</a:t>
            </a:r>
            <a:endParaRPr lang="en-US" sz="1400" dirty="0"/>
          </a:p>
        </p:txBody>
      </p:sp>
      <p:sp>
        <p:nvSpPr>
          <p:cNvPr id="7" name="Text Placeholder 4">
            <a:extLst>
              <a:ext uri="{FF2B5EF4-FFF2-40B4-BE49-F238E27FC236}">
                <a16:creationId xmlns:a16="http://schemas.microsoft.com/office/drawing/2014/main" id="{5908ADD4-1EB7-431E-AC07-1B200F17B4B0}"/>
              </a:ext>
            </a:extLst>
          </p:cNvPr>
          <p:cNvSpPr txBox="1">
            <a:spLocks/>
          </p:cNvSpPr>
          <p:nvPr/>
        </p:nvSpPr>
        <p:spPr>
          <a:xfrm>
            <a:off x="5530980" y="5528875"/>
            <a:ext cx="1269595"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Edith Serfaty</a:t>
            </a:r>
          </a:p>
        </p:txBody>
      </p:sp>
      <p:sp>
        <p:nvSpPr>
          <p:cNvPr id="8" name="Text Placeholder 4">
            <a:extLst>
              <a:ext uri="{FF2B5EF4-FFF2-40B4-BE49-F238E27FC236}">
                <a16:creationId xmlns:a16="http://schemas.microsoft.com/office/drawing/2014/main" id="{229D4346-A7A1-424A-B263-8840D11F3E98}"/>
              </a:ext>
            </a:extLst>
          </p:cNvPr>
          <p:cNvSpPr txBox="1">
            <a:spLocks/>
          </p:cNvSpPr>
          <p:nvPr/>
        </p:nvSpPr>
        <p:spPr>
          <a:xfrm>
            <a:off x="3675999" y="5557735"/>
            <a:ext cx="1765986" cy="270668"/>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Viviana </a:t>
            </a:r>
            <a:r>
              <a:rPr lang="en-US" sz="1400" dirty="0" err="1"/>
              <a:t>Chiappe</a:t>
            </a:r>
            <a:endParaRPr lang="en-US" sz="1400" dirty="0"/>
          </a:p>
        </p:txBody>
      </p:sp>
      <p:sp>
        <p:nvSpPr>
          <p:cNvPr id="9" name="Text Placeholder 4">
            <a:extLst>
              <a:ext uri="{FF2B5EF4-FFF2-40B4-BE49-F238E27FC236}">
                <a16:creationId xmlns:a16="http://schemas.microsoft.com/office/drawing/2014/main" id="{83894278-B52A-48C1-95C9-B95C855643E8}"/>
              </a:ext>
            </a:extLst>
          </p:cNvPr>
          <p:cNvSpPr txBox="1">
            <a:spLocks/>
          </p:cNvSpPr>
          <p:nvPr/>
        </p:nvSpPr>
        <p:spPr>
          <a:xfrm>
            <a:off x="1831284" y="5544184"/>
            <a:ext cx="1755720" cy="270668"/>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Carolina Remedi</a:t>
            </a:r>
          </a:p>
        </p:txBody>
      </p:sp>
      <p:sp>
        <p:nvSpPr>
          <p:cNvPr id="10" name="Text Placeholder 4">
            <a:extLst>
              <a:ext uri="{FF2B5EF4-FFF2-40B4-BE49-F238E27FC236}">
                <a16:creationId xmlns:a16="http://schemas.microsoft.com/office/drawing/2014/main" id="{52CCCC20-549C-4F88-94F5-EF6CF350281E}"/>
              </a:ext>
            </a:extLst>
          </p:cNvPr>
          <p:cNvSpPr txBox="1">
            <a:spLocks/>
          </p:cNvSpPr>
          <p:nvPr/>
        </p:nvSpPr>
        <p:spPr>
          <a:xfrm>
            <a:off x="285500" y="5522549"/>
            <a:ext cx="1438525" cy="292303"/>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Roberto Yunes</a:t>
            </a:r>
          </a:p>
        </p:txBody>
      </p:sp>
      <p:sp>
        <p:nvSpPr>
          <p:cNvPr id="11" name="Text Placeholder 4">
            <a:extLst>
              <a:ext uri="{FF2B5EF4-FFF2-40B4-BE49-F238E27FC236}">
                <a16:creationId xmlns:a16="http://schemas.microsoft.com/office/drawing/2014/main" id="{68299102-3FA4-4707-A58E-17FE05D7E5AF}"/>
              </a:ext>
            </a:extLst>
          </p:cNvPr>
          <p:cNvSpPr txBox="1">
            <a:spLocks/>
          </p:cNvSpPr>
          <p:nvPr/>
        </p:nvSpPr>
        <p:spPr>
          <a:xfrm>
            <a:off x="10519326" y="5512127"/>
            <a:ext cx="1520274" cy="316276"/>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Fernando Zan</a:t>
            </a:r>
          </a:p>
        </p:txBody>
      </p:sp>
      <p:sp>
        <p:nvSpPr>
          <p:cNvPr id="12" name="Text Placeholder 4">
            <a:extLst>
              <a:ext uri="{FF2B5EF4-FFF2-40B4-BE49-F238E27FC236}">
                <a16:creationId xmlns:a16="http://schemas.microsoft.com/office/drawing/2014/main" id="{F4D04CE5-E771-4EBD-AA34-6353EC80BBD7}"/>
              </a:ext>
            </a:extLst>
          </p:cNvPr>
          <p:cNvSpPr txBox="1">
            <a:spLocks/>
          </p:cNvSpPr>
          <p:nvPr/>
        </p:nvSpPr>
        <p:spPr>
          <a:xfrm>
            <a:off x="8723501" y="5527475"/>
            <a:ext cx="1760546" cy="300928"/>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Norma </a:t>
            </a:r>
            <a:r>
              <a:rPr lang="en-US" sz="1400" dirty="0" err="1"/>
              <a:t>Echavarria</a:t>
            </a:r>
            <a:endParaRPr lang="en-US" sz="1400" dirty="0"/>
          </a:p>
        </p:txBody>
      </p:sp>
      <p:pic>
        <p:nvPicPr>
          <p:cNvPr id="16" name="Picture 15">
            <a:extLst>
              <a:ext uri="{FF2B5EF4-FFF2-40B4-BE49-F238E27FC236}">
                <a16:creationId xmlns:a16="http://schemas.microsoft.com/office/drawing/2014/main" id="{57F899F5-D470-48D3-A78B-A79DF026D38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9053"/>
          <a:stretch/>
        </p:blipFill>
        <p:spPr>
          <a:xfrm>
            <a:off x="285499" y="3622783"/>
            <a:ext cx="1438525" cy="1596846"/>
          </a:xfrm>
          <a:prstGeom prst="rect">
            <a:avLst/>
          </a:prstGeom>
          <a:ln w="88900" cap="sq" cmpd="thickThin">
            <a:solidFill>
              <a:schemeClr val="bg2"/>
            </a:solidFill>
            <a:prstDash val="solid"/>
            <a:miter lim="800000"/>
          </a:ln>
          <a:effectLst>
            <a:innerShdw blurRad="76200">
              <a:srgbClr val="000000"/>
            </a:innerShdw>
          </a:effectLst>
        </p:spPr>
      </p:pic>
      <p:pic>
        <p:nvPicPr>
          <p:cNvPr id="17" name="Picture 16">
            <a:extLst>
              <a:ext uri="{FF2B5EF4-FFF2-40B4-BE49-F238E27FC236}">
                <a16:creationId xmlns:a16="http://schemas.microsoft.com/office/drawing/2014/main" id="{CC5548A6-EFB0-45DE-AEDE-18F75F143851}"/>
              </a:ext>
            </a:extLst>
          </p:cNvPr>
          <p:cNvPicPr>
            <a:picLocks noChangeAspect="1"/>
          </p:cNvPicPr>
          <p:nvPr/>
        </p:nvPicPr>
        <p:blipFill>
          <a:blip r:embed="rId5"/>
          <a:stretch>
            <a:fillRect/>
          </a:stretch>
        </p:blipFill>
        <p:spPr>
          <a:xfrm>
            <a:off x="5142910" y="1685632"/>
            <a:ext cx="1482717" cy="1851042"/>
          </a:xfrm>
          <a:prstGeom prst="rect">
            <a:avLst/>
          </a:prstGeom>
          <a:ln w="88900" cap="sq" cmpd="thickThin">
            <a:solidFill>
              <a:schemeClr val="bg2"/>
            </a:solidFill>
            <a:prstDash val="solid"/>
            <a:miter lim="800000"/>
          </a:ln>
          <a:effectLst>
            <a:innerShdw blurRad="76200">
              <a:srgbClr val="000000"/>
            </a:innerShdw>
          </a:effectLst>
        </p:spPr>
      </p:pic>
      <p:pic>
        <p:nvPicPr>
          <p:cNvPr id="18" name="Picture 17">
            <a:extLst>
              <a:ext uri="{FF2B5EF4-FFF2-40B4-BE49-F238E27FC236}">
                <a16:creationId xmlns:a16="http://schemas.microsoft.com/office/drawing/2014/main" id="{F68D710D-75AD-4125-BEB2-FCC352D031BF}"/>
              </a:ext>
            </a:extLst>
          </p:cNvPr>
          <p:cNvPicPr>
            <a:picLocks noChangeAspect="1"/>
          </p:cNvPicPr>
          <p:nvPr/>
        </p:nvPicPr>
        <p:blipFill rotWithShape="1">
          <a:blip r:embed="rId6"/>
          <a:srcRect l="11682" r="13562"/>
          <a:stretch/>
        </p:blipFill>
        <p:spPr>
          <a:xfrm>
            <a:off x="1955253" y="3268653"/>
            <a:ext cx="1377908" cy="1850986"/>
          </a:xfrm>
          <a:prstGeom prst="rect">
            <a:avLst/>
          </a:prstGeom>
          <a:ln w="88900" cap="sq" cmpd="thickThin">
            <a:solidFill>
              <a:schemeClr val="bg2"/>
            </a:solidFill>
            <a:prstDash val="solid"/>
            <a:miter lim="800000"/>
          </a:ln>
          <a:effectLst>
            <a:innerShdw blurRad="76200">
              <a:srgbClr val="000000"/>
            </a:innerShdw>
          </a:effectLst>
        </p:spPr>
      </p:pic>
      <p:pic>
        <p:nvPicPr>
          <p:cNvPr id="21" name="Picture 20">
            <a:extLst>
              <a:ext uri="{FF2B5EF4-FFF2-40B4-BE49-F238E27FC236}">
                <a16:creationId xmlns:a16="http://schemas.microsoft.com/office/drawing/2014/main" id="{939BD3E9-743B-41C7-87C8-35FE097FD094}"/>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6833027" y="2804882"/>
            <a:ext cx="1533490" cy="1851042"/>
          </a:xfrm>
          <a:prstGeom prst="rect">
            <a:avLst/>
          </a:prstGeom>
          <a:ln w="88900" cap="sq" cmpd="thickThin">
            <a:solidFill>
              <a:schemeClr val="bg2"/>
            </a:solidFill>
            <a:prstDash val="solid"/>
            <a:miter lim="800000"/>
          </a:ln>
          <a:effectLst>
            <a:innerShdw blurRad="76200">
              <a:srgbClr val="000000"/>
            </a:innerShdw>
          </a:effectLst>
        </p:spPr>
      </p:pic>
      <p:pic>
        <p:nvPicPr>
          <p:cNvPr id="22" name="Picture 21">
            <a:extLst>
              <a:ext uri="{FF2B5EF4-FFF2-40B4-BE49-F238E27FC236}">
                <a16:creationId xmlns:a16="http://schemas.microsoft.com/office/drawing/2014/main" id="{C671F297-4B86-4AFA-B67E-18CA3BD2EFCA}"/>
              </a:ext>
            </a:extLst>
          </p:cNvPr>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l="11684" t="11850" r="11598" b="9169"/>
          <a:stretch/>
        </p:blipFill>
        <p:spPr>
          <a:xfrm>
            <a:off x="8616243" y="3059313"/>
            <a:ext cx="1613608" cy="1885847"/>
          </a:xfrm>
          <a:prstGeom prst="rect">
            <a:avLst/>
          </a:prstGeom>
          <a:ln w="88900" cap="sq" cmpd="thickThin">
            <a:solidFill>
              <a:schemeClr val="bg2"/>
            </a:solidFill>
            <a:prstDash val="solid"/>
            <a:miter lim="800000"/>
          </a:ln>
          <a:effectLst>
            <a:innerShdw blurRad="76200">
              <a:srgbClr val="000000"/>
            </a:innerShdw>
          </a:effectLst>
        </p:spPr>
      </p:pic>
      <p:pic>
        <p:nvPicPr>
          <p:cNvPr id="23" name="Picture 22">
            <a:extLst>
              <a:ext uri="{FF2B5EF4-FFF2-40B4-BE49-F238E27FC236}">
                <a16:creationId xmlns:a16="http://schemas.microsoft.com/office/drawing/2014/main" id="{8AB2316F-0E75-4806-BBF7-4C409BA28A0E}"/>
              </a:ext>
            </a:extLst>
          </p:cNvPr>
          <p:cNvPicPr>
            <a:picLocks noChangeAspect="1"/>
          </p:cNvPicPr>
          <p:nvPr/>
        </p:nvPicPr>
        <p:blipFill>
          <a:blip r:embed="rId11">
            <a:extLst>
              <a:ext uri="{BEBA8EAE-BF5A-486C-A8C5-ECC9F3942E4B}">
                <a14:imgProps xmlns:a14="http://schemas.microsoft.com/office/drawing/2010/main">
                  <a14:imgLayer r:embed="rId12">
                    <a14:imgEffect>
                      <a14:colorTemperature colorTemp="11200"/>
                    </a14:imgEffect>
                    <a14:imgEffect>
                      <a14:saturation sat="0"/>
                    </a14:imgEffect>
                  </a14:imgLayer>
                </a14:imgProps>
              </a:ext>
            </a:extLst>
          </a:blip>
          <a:stretch>
            <a:fillRect/>
          </a:stretch>
        </p:blipFill>
        <p:spPr>
          <a:xfrm>
            <a:off x="10519325" y="3536674"/>
            <a:ext cx="1308405" cy="1790630"/>
          </a:xfrm>
          <a:prstGeom prst="rect">
            <a:avLst/>
          </a:prstGeom>
          <a:ln w="88900" cap="sq" cmpd="thickThin">
            <a:solidFill>
              <a:schemeClr val="bg2"/>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44EEBED5-CC08-4FF9-90D1-4EA95ECD7090}"/>
              </a:ext>
            </a:extLst>
          </p:cNvPr>
          <p:cNvPicPr>
            <a:picLocks noChangeAspect="1"/>
          </p:cNvPicPr>
          <p:nvPr/>
        </p:nvPicPr>
        <p:blipFill>
          <a:blip r:embed="rId13"/>
          <a:stretch>
            <a:fillRect/>
          </a:stretch>
        </p:blipFill>
        <p:spPr>
          <a:xfrm>
            <a:off x="3462740" y="2347068"/>
            <a:ext cx="1533490" cy="2028825"/>
          </a:xfrm>
          <a:prstGeom prst="rect">
            <a:avLst/>
          </a:prstGeom>
          <a:ln w="88900" cap="sq" cmpd="thickThin">
            <a:solidFill>
              <a:schemeClr val="bg2"/>
            </a:solidFill>
            <a:prstDash val="solid"/>
            <a:miter lim="800000"/>
          </a:ln>
          <a:effectLst>
            <a:innerShdw blurRad="76200">
              <a:srgbClr val="000000"/>
            </a:innerShdw>
          </a:effectLst>
        </p:spPr>
      </p:pic>
    </p:spTree>
    <p:extLst>
      <p:ext uri="{BB962C8B-B14F-4D97-AF65-F5344CB8AC3E}">
        <p14:creationId xmlns:p14="http://schemas.microsoft.com/office/powerpoint/2010/main" val="3110165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2" name="drumroll.wav"/>
          </p:stSnd>
        </p:sndAc>
      </p:transition>
    </mc:Choice>
    <mc:Fallback xmlns="">
      <p:transition spd="slow">
        <p:fade/>
        <p:sndAc>
          <p:stSnd>
            <p:snd r:embed="rId15"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500" fill="hold"/>
                                        <p:tgtEl>
                                          <p:spTgt spid="11"/>
                                        </p:tgtEl>
                                        <p:attrNameLst>
                                          <p:attrName>ppt_x</p:attrName>
                                        </p:attrNameLst>
                                      </p:cBhvr>
                                      <p:tavLst>
                                        <p:tav tm="0">
                                          <p:val>
                                            <p:strVal val="#ppt_x"/>
                                          </p:val>
                                        </p:tav>
                                        <p:tav tm="100000">
                                          <p:val>
                                            <p:strVal val="#ppt_x"/>
                                          </p:val>
                                        </p:tav>
                                      </p:tavLst>
                                    </p:anim>
                                    <p:anim calcmode="lin" valueType="num">
                                      <p:cBhvr additive="base">
                                        <p:cTn id="8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6397325-534A-4766-8848-6ED000E29093}"/>
              </a:ext>
            </a:extLst>
          </p:cNvPr>
          <p:cNvSpPr/>
          <p:nvPr/>
        </p:nvSpPr>
        <p:spPr>
          <a:xfrm>
            <a:off x="5013331" y="3352800"/>
            <a:ext cx="2149469" cy="305854"/>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B4B0C4-4736-4F7A-9E4D-C839AB77A84F}"/>
              </a:ext>
            </a:extLst>
          </p:cNvPr>
          <p:cNvSpPr>
            <a:spLocks noGrp="1"/>
          </p:cNvSpPr>
          <p:nvPr>
            <p:ph type="title"/>
          </p:nvPr>
        </p:nvSpPr>
        <p:spPr/>
        <p:txBody>
          <a:bodyPr>
            <a:noAutofit/>
          </a:bodyPr>
          <a:lstStyle/>
          <a:p>
            <a:r>
              <a:rPr lang="en-US" sz="9600" dirty="0"/>
              <a:t>Chile</a:t>
            </a:r>
          </a:p>
        </p:txBody>
      </p:sp>
      <p:sp>
        <p:nvSpPr>
          <p:cNvPr id="3" name="Slide Number Placeholder 2">
            <a:extLst>
              <a:ext uri="{FF2B5EF4-FFF2-40B4-BE49-F238E27FC236}">
                <a16:creationId xmlns:a16="http://schemas.microsoft.com/office/drawing/2014/main" id="{0B56EB58-1CAE-42E5-9815-82AA9EC2A07E}"/>
              </a:ext>
            </a:extLst>
          </p:cNvPr>
          <p:cNvSpPr>
            <a:spLocks noGrp="1"/>
          </p:cNvSpPr>
          <p:nvPr>
            <p:ph type="sldNum" sz="quarter" idx="12"/>
          </p:nvPr>
        </p:nvSpPr>
        <p:spPr>
          <a:xfrm>
            <a:off x="5894349" y="6094486"/>
            <a:ext cx="403302" cy="365125"/>
          </a:xfrm>
        </p:spPr>
        <p:txBody>
          <a:bodyPr/>
          <a:lstStyle/>
          <a:p>
            <a:fld id="{E60E4630-A9EC-4A3B-8D7B-72D6B7D7ED5F}" type="slidenum">
              <a:rPr lang="en-US" noProof="0" smtClean="0"/>
              <a:t>4</a:t>
            </a:fld>
            <a:endParaRPr lang="en-US" noProof="0" dirty="0"/>
          </a:p>
        </p:txBody>
      </p:sp>
      <p:sp>
        <p:nvSpPr>
          <p:cNvPr id="4" name="Picture Placeholder 3">
            <a:extLst>
              <a:ext uri="{FF2B5EF4-FFF2-40B4-BE49-F238E27FC236}">
                <a16:creationId xmlns:a16="http://schemas.microsoft.com/office/drawing/2014/main" id="{8D0CCF2B-4AD6-4EAD-9137-B065EE816D45}"/>
              </a:ext>
            </a:extLst>
          </p:cNvPr>
          <p:cNvSpPr>
            <a:spLocks noGrp="1"/>
          </p:cNvSpPr>
          <p:nvPr>
            <p:ph type="pic" sz="quarter" idx="17"/>
          </p:nvPr>
        </p:nvSpPr>
        <p:spPr>
          <a:xfrm>
            <a:off x="239456" y="1217710"/>
            <a:ext cx="11887200" cy="4723907"/>
          </a:xfrm>
          <a:solidFill>
            <a:schemeClr val="tx1"/>
          </a:solidFill>
        </p:spPr>
      </p:sp>
      <p:sp>
        <p:nvSpPr>
          <p:cNvPr id="6" name="Text Placeholder 4">
            <a:extLst>
              <a:ext uri="{FF2B5EF4-FFF2-40B4-BE49-F238E27FC236}">
                <a16:creationId xmlns:a16="http://schemas.microsoft.com/office/drawing/2014/main" id="{FDB7664F-1230-460B-9FD9-1D96F5183042}"/>
              </a:ext>
            </a:extLst>
          </p:cNvPr>
          <p:cNvSpPr txBox="1">
            <a:spLocks/>
          </p:cNvSpPr>
          <p:nvPr/>
        </p:nvSpPr>
        <p:spPr>
          <a:xfrm>
            <a:off x="6282527" y="5518886"/>
            <a:ext cx="1760546"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Flora de la Barra</a:t>
            </a:r>
          </a:p>
        </p:txBody>
      </p:sp>
      <p:sp>
        <p:nvSpPr>
          <p:cNvPr id="7" name="Text Placeholder 4">
            <a:extLst>
              <a:ext uri="{FF2B5EF4-FFF2-40B4-BE49-F238E27FC236}">
                <a16:creationId xmlns:a16="http://schemas.microsoft.com/office/drawing/2014/main" id="{5908ADD4-1EB7-431E-AC07-1B200F17B4B0}"/>
              </a:ext>
            </a:extLst>
          </p:cNvPr>
          <p:cNvSpPr txBox="1">
            <a:spLocks/>
          </p:cNvSpPr>
          <p:nvPr/>
        </p:nvSpPr>
        <p:spPr>
          <a:xfrm>
            <a:off x="2346339" y="5532437"/>
            <a:ext cx="1412133" cy="313678"/>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Sergio Zamora</a:t>
            </a:r>
          </a:p>
        </p:txBody>
      </p:sp>
      <p:sp>
        <p:nvSpPr>
          <p:cNvPr id="8" name="Text Placeholder 4">
            <a:extLst>
              <a:ext uri="{FF2B5EF4-FFF2-40B4-BE49-F238E27FC236}">
                <a16:creationId xmlns:a16="http://schemas.microsoft.com/office/drawing/2014/main" id="{229D4346-A7A1-424A-B263-8840D11F3E98}"/>
              </a:ext>
            </a:extLst>
          </p:cNvPr>
          <p:cNvSpPr txBox="1">
            <a:spLocks/>
          </p:cNvSpPr>
          <p:nvPr/>
        </p:nvSpPr>
        <p:spPr>
          <a:xfrm>
            <a:off x="3969738" y="5514844"/>
            <a:ext cx="2149468" cy="341040"/>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Humberto Guajardo </a:t>
            </a:r>
          </a:p>
        </p:txBody>
      </p:sp>
      <p:sp>
        <p:nvSpPr>
          <p:cNvPr id="10" name="Text Placeholder 4">
            <a:extLst>
              <a:ext uri="{FF2B5EF4-FFF2-40B4-BE49-F238E27FC236}">
                <a16:creationId xmlns:a16="http://schemas.microsoft.com/office/drawing/2014/main" id="{52CCCC20-549C-4F88-94F5-EF6CF350281E}"/>
              </a:ext>
            </a:extLst>
          </p:cNvPr>
          <p:cNvSpPr txBox="1">
            <a:spLocks/>
          </p:cNvSpPr>
          <p:nvPr/>
        </p:nvSpPr>
        <p:spPr>
          <a:xfrm>
            <a:off x="413286" y="5532437"/>
            <a:ext cx="1438525" cy="292303"/>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Arturo Grau</a:t>
            </a:r>
          </a:p>
        </p:txBody>
      </p:sp>
      <p:sp>
        <p:nvSpPr>
          <p:cNvPr id="11" name="Text Placeholder 4">
            <a:extLst>
              <a:ext uri="{FF2B5EF4-FFF2-40B4-BE49-F238E27FC236}">
                <a16:creationId xmlns:a16="http://schemas.microsoft.com/office/drawing/2014/main" id="{68299102-3FA4-4707-A58E-17FE05D7E5AF}"/>
              </a:ext>
            </a:extLst>
          </p:cNvPr>
          <p:cNvSpPr txBox="1">
            <a:spLocks/>
          </p:cNvSpPr>
          <p:nvPr/>
        </p:nvSpPr>
        <p:spPr>
          <a:xfrm>
            <a:off x="10204033" y="5532437"/>
            <a:ext cx="1851183"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t>Matias Irarrazaval</a:t>
            </a:r>
            <a:endParaRPr lang="en-US" sz="1400" dirty="0"/>
          </a:p>
        </p:txBody>
      </p:sp>
      <p:sp>
        <p:nvSpPr>
          <p:cNvPr id="12" name="Text Placeholder 4">
            <a:extLst>
              <a:ext uri="{FF2B5EF4-FFF2-40B4-BE49-F238E27FC236}">
                <a16:creationId xmlns:a16="http://schemas.microsoft.com/office/drawing/2014/main" id="{F4D04CE5-E771-4EBD-AA34-6353EC80BBD7}"/>
              </a:ext>
            </a:extLst>
          </p:cNvPr>
          <p:cNvSpPr txBox="1">
            <a:spLocks/>
          </p:cNvSpPr>
          <p:nvPr/>
        </p:nvSpPr>
        <p:spPr>
          <a:xfrm>
            <a:off x="8170439" y="5518886"/>
            <a:ext cx="1938237" cy="320327"/>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Hernan  Montenegro</a:t>
            </a:r>
          </a:p>
        </p:txBody>
      </p:sp>
      <p:pic>
        <p:nvPicPr>
          <p:cNvPr id="5" name="Picture 4">
            <a:extLst>
              <a:ext uri="{FF2B5EF4-FFF2-40B4-BE49-F238E27FC236}">
                <a16:creationId xmlns:a16="http://schemas.microsoft.com/office/drawing/2014/main" id="{E5C1328E-332A-4266-B595-8EC50B66E98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Lst>
          </a:blip>
          <a:stretch>
            <a:fillRect/>
          </a:stretch>
        </p:blipFill>
        <p:spPr>
          <a:xfrm>
            <a:off x="615103" y="3314097"/>
            <a:ext cx="1346458" cy="1885848"/>
          </a:xfrm>
          <a:prstGeom prst="rect">
            <a:avLst/>
          </a:prstGeom>
          <a:ln w="88900" cap="sq" cmpd="thickThin">
            <a:solidFill>
              <a:schemeClr val="bg2"/>
            </a:solidFill>
            <a:prstDash val="solid"/>
            <a:miter lim="800000"/>
          </a:ln>
          <a:effectLst>
            <a:innerShdw blurRad="76200">
              <a:srgbClr val="000000"/>
            </a:innerShdw>
          </a:effectLst>
        </p:spPr>
      </p:pic>
      <p:pic>
        <p:nvPicPr>
          <p:cNvPr id="14" name="Picture 13">
            <a:extLst>
              <a:ext uri="{FF2B5EF4-FFF2-40B4-BE49-F238E27FC236}">
                <a16:creationId xmlns:a16="http://schemas.microsoft.com/office/drawing/2014/main" id="{A4F4E4EC-5E1F-41E3-AA22-E40C947EBA86}"/>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2401670" y="2715730"/>
            <a:ext cx="1422909" cy="1885847"/>
          </a:xfrm>
          <a:prstGeom prst="rect">
            <a:avLst/>
          </a:prstGeom>
          <a:ln w="88900" cap="sq" cmpd="thickThin">
            <a:solidFill>
              <a:schemeClr val="bg2"/>
            </a:solidFill>
            <a:prstDash val="solid"/>
            <a:miter lim="800000"/>
          </a:ln>
          <a:effectLst>
            <a:innerShdw blurRad="76200">
              <a:srgbClr val="000000"/>
            </a:innerShdw>
          </a:effectLst>
        </p:spPr>
      </p:pic>
      <p:pic>
        <p:nvPicPr>
          <p:cNvPr id="15" name="Picture 14">
            <a:extLst>
              <a:ext uri="{FF2B5EF4-FFF2-40B4-BE49-F238E27FC236}">
                <a16:creationId xmlns:a16="http://schemas.microsoft.com/office/drawing/2014/main" id="{C2997B2E-1FAF-4D72-8332-60085E91FCCA}"/>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4340035" y="1845338"/>
            <a:ext cx="1533499" cy="2134563"/>
          </a:xfrm>
          <a:prstGeom prst="rect">
            <a:avLst/>
          </a:prstGeom>
          <a:ln w="88900" cap="sq" cmpd="thickThin">
            <a:solidFill>
              <a:schemeClr val="bg2"/>
            </a:solidFill>
            <a:prstDash val="solid"/>
            <a:miter lim="800000"/>
          </a:ln>
          <a:effectLst>
            <a:innerShdw blurRad="76200">
              <a:srgbClr val="000000"/>
            </a:innerShdw>
          </a:effectLst>
        </p:spPr>
      </p:pic>
      <p:pic>
        <p:nvPicPr>
          <p:cNvPr id="24" name="Picture 23">
            <a:extLst>
              <a:ext uri="{FF2B5EF4-FFF2-40B4-BE49-F238E27FC236}">
                <a16:creationId xmlns:a16="http://schemas.microsoft.com/office/drawing/2014/main" id="{E2A2716F-E396-40D8-AF9E-E8B41EF3D285}"/>
              </a:ext>
            </a:extLst>
          </p:cNvPr>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t="8495"/>
          <a:stretch/>
        </p:blipFill>
        <p:spPr>
          <a:xfrm>
            <a:off x="6446512" y="1845337"/>
            <a:ext cx="1447800" cy="2134564"/>
          </a:xfrm>
          <a:prstGeom prst="rect">
            <a:avLst/>
          </a:prstGeom>
          <a:ln w="88900" cap="sq" cmpd="thickThin">
            <a:solidFill>
              <a:schemeClr val="bg2"/>
            </a:solidFill>
            <a:prstDash val="solid"/>
            <a:miter lim="800000"/>
          </a:ln>
          <a:effectLst>
            <a:innerShdw blurRad="76200">
              <a:srgbClr val="000000"/>
            </a:innerShdw>
          </a:effectLst>
        </p:spPr>
      </p:pic>
      <p:pic>
        <p:nvPicPr>
          <p:cNvPr id="25" name="Picture 24">
            <a:extLst>
              <a:ext uri="{FF2B5EF4-FFF2-40B4-BE49-F238E27FC236}">
                <a16:creationId xmlns:a16="http://schemas.microsoft.com/office/drawing/2014/main" id="{E84EDE21-3513-452E-85C0-377E52A00E62}"/>
              </a:ext>
            </a:extLst>
          </p:cNvPr>
          <p:cNvPicPr>
            <a:picLocks noChangeAspect="1"/>
          </p:cNvPicPr>
          <p:nvPr/>
        </p:nvPicPr>
        <p:blipFill rotWithShape="1">
          <a:blip r:embed="rId11">
            <a:extLst>
              <a:ext uri="{BEBA8EAE-BF5A-486C-A8C5-ECC9F3942E4B}">
                <a14:imgProps xmlns:a14="http://schemas.microsoft.com/office/drawing/2010/main">
                  <a14:imgLayer r:embed="rId12">
                    <a14:imgEffect>
                      <a14:saturation sat="0"/>
                    </a14:imgEffect>
                  </a14:imgLayer>
                </a14:imgProps>
              </a:ext>
            </a:extLst>
          </a:blip>
          <a:srcRect t="9287" b="10996"/>
          <a:stretch/>
        </p:blipFill>
        <p:spPr>
          <a:xfrm>
            <a:off x="8367423" y="2509119"/>
            <a:ext cx="1544271" cy="1993215"/>
          </a:xfrm>
          <a:prstGeom prst="rect">
            <a:avLst/>
          </a:prstGeom>
          <a:ln w="88900" cap="sq" cmpd="thickThin">
            <a:solidFill>
              <a:schemeClr val="bg2"/>
            </a:solidFill>
            <a:prstDash val="solid"/>
            <a:miter lim="800000"/>
          </a:ln>
          <a:effectLst>
            <a:innerShdw blurRad="76200">
              <a:srgbClr val="000000"/>
            </a:innerShdw>
          </a:effectLst>
        </p:spPr>
      </p:pic>
      <p:pic>
        <p:nvPicPr>
          <p:cNvPr id="26" name="Picture 25">
            <a:extLst>
              <a:ext uri="{FF2B5EF4-FFF2-40B4-BE49-F238E27FC236}">
                <a16:creationId xmlns:a16="http://schemas.microsoft.com/office/drawing/2014/main" id="{D4629580-C62A-4683-91E2-0732DA8DF917}"/>
              </a:ext>
            </a:extLst>
          </p:cNvPr>
          <p:cNvPicPr>
            <a:picLocks noChangeAspect="1"/>
          </p:cNvPicPr>
          <p:nvPr/>
        </p:nvPicPr>
        <p:blipFill rotWithShape="1">
          <a:blip r:embed="rId13">
            <a:extLst>
              <a:ext uri="{BEBA8EAE-BF5A-486C-A8C5-ECC9F3942E4B}">
                <a14:imgProps xmlns:a14="http://schemas.microsoft.com/office/drawing/2010/main">
                  <a14:imgLayer r:embed="rId14">
                    <a14:imgEffect>
                      <a14:saturation sat="0"/>
                    </a14:imgEffect>
                  </a14:imgLayer>
                </a14:imgProps>
              </a:ext>
            </a:extLst>
          </a:blip>
          <a:srcRect l="10917" t="8285" r="10880" b="6558"/>
          <a:stretch/>
        </p:blipFill>
        <p:spPr>
          <a:xfrm>
            <a:off x="10519326" y="3429000"/>
            <a:ext cx="1346459" cy="1885848"/>
          </a:xfrm>
          <a:prstGeom prst="rect">
            <a:avLst/>
          </a:prstGeom>
          <a:ln w="88900" cap="sq" cmpd="thickThin">
            <a:solidFill>
              <a:schemeClr val="bg2"/>
            </a:solidFill>
            <a:prstDash val="solid"/>
            <a:miter lim="800000"/>
          </a:ln>
          <a:effectLst>
            <a:innerShdw blurRad="76200">
              <a:srgbClr val="000000"/>
            </a:innerShdw>
          </a:effectLst>
        </p:spPr>
      </p:pic>
    </p:spTree>
    <p:extLst>
      <p:ext uri="{BB962C8B-B14F-4D97-AF65-F5344CB8AC3E}">
        <p14:creationId xmlns:p14="http://schemas.microsoft.com/office/powerpoint/2010/main" val="1235761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sndAc>
          <p:stSnd>
            <p:snd r:embed="rId2" name="drumroll.wav"/>
          </p:stSnd>
        </p:sndAc>
      </p:transition>
    </mc:Choice>
    <mc:Fallback xmlns="">
      <p:transition spd="slow">
        <p:fade/>
        <p:sndAc>
          <p:stSnd>
            <p:snd r:embed="rId23"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6397325-534A-4766-8848-6ED000E29093}"/>
              </a:ext>
            </a:extLst>
          </p:cNvPr>
          <p:cNvSpPr/>
          <p:nvPr/>
        </p:nvSpPr>
        <p:spPr>
          <a:xfrm>
            <a:off x="5013331" y="3352800"/>
            <a:ext cx="2149469" cy="305854"/>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agona ExtraLight"/>
              <a:ea typeface="+mn-ea"/>
              <a:cs typeface="+mn-cs"/>
            </a:endParaRPr>
          </a:p>
        </p:txBody>
      </p:sp>
      <p:sp>
        <p:nvSpPr>
          <p:cNvPr id="2" name="Title 1">
            <a:extLst>
              <a:ext uri="{FF2B5EF4-FFF2-40B4-BE49-F238E27FC236}">
                <a16:creationId xmlns:a16="http://schemas.microsoft.com/office/drawing/2014/main" id="{8BB4B0C4-4736-4F7A-9E4D-C839AB77A84F}"/>
              </a:ext>
            </a:extLst>
          </p:cNvPr>
          <p:cNvSpPr>
            <a:spLocks noGrp="1"/>
          </p:cNvSpPr>
          <p:nvPr>
            <p:ph type="title"/>
          </p:nvPr>
        </p:nvSpPr>
        <p:spPr/>
        <p:txBody>
          <a:bodyPr>
            <a:noAutofit/>
          </a:bodyPr>
          <a:lstStyle/>
          <a:p>
            <a:r>
              <a:rPr lang="en-US" sz="9600" dirty="0"/>
              <a:t>Colombia</a:t>
            </a:r>
          </a:p>
        </p:txBody>
      </p:sp>
      <p:sp>
        <p:nvSpPr>
          <p:cNvPr id="3" name="Slide Number Placeholder 2">
            <a:extLst>
              <a:ext uri="{FF2B5EF4-FFF2-40B4-BE49-F238E27FC236}">
                <a16:creationId xmlns:a16="http://schemas.microsoft.com/office/drawing/2014/main" id="{0B56EB58-1CAE-42E5-9815-82AA9EC2A07E}"/>
              </a:ext>
            </a:extLst>
          </p:cNvPr>
          <p:cNvSpPr>
            <a:spLocks noGrp="1"/>
          </p:cNvSpPr>
          <p:nvPr>
            <p:ph type="sldNum" sz="quarter" idx="12"/>
          </p:nvPr>
        </p:nvSpPr>
        <p:spPr>
          <a:xfrm>
            <a:off x="5894349" y="6094486"/>
            <a:ext cx="40330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60E4630-A9EC-4A3B-8D7B-72D6B7D7ED5F}" type="slidenum">
              <a:rPr kumimoji="0" lang="en-US" sz="1400" b="0" i="0" u="none" strike="noStrike" kern="1200" cap="none" spc="0" normalizeH="0" baseline="0" noProof="0" smtClean="0">
                <a:ln>
                  <a:noFill/>
                </a:ln>
                <a:solidFill>
                  <a:srgbClr val="E5B149"/>
                </a:solidFill>
                <a:effectLst/>
                <a:uLnTx/>
                <a:uFillTx/>
                <a:latin typeface="Sagona Extra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dirty="0">
              <a:ln>
                <a:noFill/>
              </a:ln>
              <a:solidFill>
                <a:srgbClr val="E5B149"/>
              </a:solidFill>
              <a:effectLst/>
              <a:uLnTx/>
              <a:uFillTx/>
              <a:latin typeface="Sagona ExtraLight"/>
              <a:ea typeface="+mn-ea"/>
              <a:cs typeface="+mn-cs"/>
            </a:endParaRPr>
          </a:p>
        </p:txBody>
      </p:sp>
      <p:sp>
        <p:nvSpPr>
          <p:cNvPr id="4" name="Picture Placeholder 3">
            <a:extLst>
              <a:ext uri="{FF2B5EF4-FFF2-40B4-BE49-F238E27FC236}">
                <a16:creationId xmlns:a16="http://schemas.microsoft.com/office/drawing/2014/main" id="{8D0CCF2B-4AD6-4EAD-9137-B065EE816D45}"/>
              </a:ext>
            </a:extLst>
          </p:cNvPr>
          <p:cNvSpPr>
            <a:spLocks noGrp="1"/>
          </p:cNvSpPr>
          <p:nvPr>
            <p:ph type="pic" sz="quarter" idx="17"/>
          </p:nvPr>
        </p:nvSpPr>
        <p:spPr>
          <a:xfrm>
            <a:off x="154079" y="1296700"/>
            <a:ext cx="11887200" cy="4723907"/>
          </a:xfrm>
          <a:solidFill>
            <a:schemeClr val="tx1"/>
          </a:solidFill>
        </p:spPr>
      </p:sp>
      <p:sp>
        <p:nvSpPr>
          <p:cNvPr id="6" name="Text Placeholder 4">
            <a:extLst>
              <a:ext uri="{FF2B5EF4-FFF2-40B4-BE49-F238E27FC236}">
                <a16:creationId xmlns:a16="http://schemas.microsoft.com/office/drawing/2014/main" id="{FDB7664F-1230-460B-9FD9-1D96F5183042}"/>
              </a:ext>
            </a:extLst>
          </p:cNvPr>
          <p:cNvSpPr txBox="1">
            <a:spLocks/>
          </p:cNvSpPr>
          <p:nvPr/>
        </p:nvSpPr>
        <p:spPr>
          <a:xfrm>
            <a:off x="6855696" y="5522549"/>
            <a:ext cx="1760546"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Juan D. Palacio</a:t>
            </a:r>
          </a:p>
        </p:txBody>
      </p:sp>
      <p:sp>
        <p:nvSpPr>
          <p:cNvPr id="7" name="Text Placeholder 4">
            <a:extLst>
              <a:ext uri="{FF2B5EF4-FFF2-40B4-BE49-F238E27FC236}">
                <a16:creationId xmlns:a16="http://schemas.microsoft.com/office/drawing/2014/main" id="{5908ADD4-1EB7-431E-AC07-1B200F17B4B0}"/>
              </a:ext>
            </a:extLst>
          </p:cNvPr>
          <p:cNvSpPr txBox="1">
            <a:spLocks/>
          </p:cNvSpPr>
          <p:nvPr/>
        </p:nvSpPr>
        <p:spPr>
          <a:xfrm>
            <a:off x="1774777" y="5522550"/>
            <a:ext cx="1570395" cy="278492"/>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Roberto Chaskel</a:t>
            </a:r>
          </a:p>
        </p:txBody>
      </p:sp>
      <p:sp>
        <p:nvSpPr>
          <p:cNvPr id="8" name="Text Placeholder 4">
            <a:extLst>
              <a:ext uri="{FF2B5EF4-FFF2-40B4-BE49-F238E27FC236}">
                <a16:creationId xmlns:a16="http://schemas.microsoft.com/office/drawing/2014/main" id="{229D4346-A7A1-424A-B263-8840D11F3E98}"/>
              </a:ext>
            </a:extLst>
          </p:cNvPr>
          <p:cNvSpPr txBox="1">
            <a:spLocks/>
          </p:cNvSpPr>
          <p:nvPr/>
        </p:nvSpPr>
        <p:spPr>
          <a:xfrm>
            <a:off x="3421825" y="5541153"/>
            <a:ext cx="1601995" cy="289877"/>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German Casas</a:t>
            </a:r>
          </a:p>
        </p:txBody>
      </p:sp>
      <p:sp>
        <p:nvSpPr>
          <p:cNvPr id="9" name="Text Placeholder 4">
            <a:extLst>
              <a:ext uri="{FF2B5EF4-FFF2-40B4-BE49-F238E27FC236}">
                <a16:creationId xmlns:a16="http://schemas.microsoft.com/office/drawing/2014/main" id="{83894278-B52A-48C1-95C9-B95C855643E8}"/>
              </a:ext>
            </a:extLst>
          </p:cNvPr>
          <p:cNvSpPr txBox="1">
            <a:spLocks/>
          </p:cNvSpPr>
          <p:nvPr/>
        </p:nvSpPr>
        <p:spPr>
          <a:xfrm>
            <a:off x="5156726" y="5522549"/>
            <a:ext cx="1591711" cy="278492"/>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Elizabeth Trillos</a:t>
            </a:r>
          </a:p>
        </p:txBody>
      </p:sp>
      <p:sp>
        <p:nvSpPr>
          <p:cNvPr id="10" name="Text Placeholder 4">
            <a:extLst>
              <a:ext uri="{FF2B5EF4-FFF2-40B4-BE49-F238E27FC236}">
                <a16:creationId xmlns:a16="http://schemas.microsoft.com/office/drawing/2014/main" id="{52CCCC20-549C-4F88-94F5-EF6CF350281E}"/>
              </a:ext>
            </a:extLst>
          </p:cNvPr>
          <p:cNvSpPr txBox="1">
            <a:spLocks/>
          </p:cNvSpPr>
          <p:nvPr/>
        </p:nvSpPr>
        <p:spPr>
          <a:xfrm>
            <a:off x="313032" y="5544001"/>
            <a:ext cx="1295401" cy="287377"/>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Javier Auli</a:t>
            </a:r>
          </a:p>
        </p:txBody>
      </p:sp>
      <p:sp>
        <p:nvSpPr>
          <p:cNvPr id="11" name="Text Placeholder 4">
            <a:extLst>
              <a:ext uri="{FF2B5EF4-FFF2-40B4-BE49-F238E27FC236}">
                <a16:creationId xmlns:a16="http://schemas.microsoft.com/office/drawing/2014/main" id="{68299102-3FA4-4707-A58E-17FE05D7E5AF}"/>
              </a:ext>
            </a:extLst>
          </p:cNvPr>
          <p:cNvSpPr txBox="1">
            <a:spLocks/>
          </p:cNvSpPr>
          <p:nvPr/>
        </p:nvSpPr>
        <p:spPr>
          <a:xfrm>
            <a:off x="10519326" y="5512127"/>
            <a:ext cx="1520274" cy="316276"/>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Miguel Uribe</a:t>
            </a:r>
          </a:p>
        </p:txBody>
      </p:sp>
      <p:sp>
        <p:nvSpPr>
          <p:cNvPr id="12" name="Text Placeholder 4">
            <a:extLst>
              <a:ext uri="{FF2B5EF4-FFF2-40B4-BE49-F238E27FC236}">
                <a16:creationId xmlns:a16="http://schemas.microsoft.com/office/drawing/2014/main" id="{F4D04CE5-E771-4EBD-AA34-6353EC80BBD7}"/>
              </a:ext>
            </a:extLst>
          </p:cNvPr>
          <p:cNvSpPr txBox="1">
            <a:spLocks/>
          </p:cNvSpPr>
          <p:nvPr/>
        </p:nvSpPr>
        <p:spPr>
          <a:xfrm>
            <a:off x="8723501" y="5527475"/>
            <a:ext cx="1760546" cy="300928"/>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German Puerta</a:t>
            </a:r>
          </a:p>
        </p:txBody>
      </p:sp>
      <p:pic>
        <p:nvPicPr>
          <p:cNvPr id="24" name="Imagen 2">
            <a:extLst>
              <a:ext uri="{FF2B5EF4-FFF2-40B4-BE49-F238E27FC236}">
                <a16:creationId xmlns:a16="http://schemas.microsoft.com/office/drawing/2014/main" id="{074E4D16-B7A7-4B04-9F81-9E79255D950D}"/>
              </a:ext>
            </a:extLst>
          </p:cNvPr>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230436" y="1755899"/>
            <a:ext cx="1352865" cy="1974504"/>
          </a:xfrm>
          <a:prstGeom prst="rect">
            <a:avLst/>
          </a:prstGeom>
          <a:ln w="88900" cap="sq" cmpd="thickThin">
            <a:solidFill>
              <a:schemeClr val="bg2"/>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6A37F293-5A4E-46F3-8B7B-68BBAAC1F0B1}"/>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l="11656" t="-839" r="-5274" b="839"/>
          <a:stretch/>
        </p:blipFill>
        <p:spPr>
          <a:xfrm>
            <a:off x="428624" y="3730403"/>
            <a:ext cx="1236571" cy="1645423"/>
          </a:xfrm>
          <a:prstGeom prst="rect">
            <a:avLst/>
          </a:prstGeom>
          <a:ln w="88900" cap="sq" cmpd="thickThin">
            <a:solidFill>
              <a:schemeClr val="bg2"/>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E5EBD764-F465-4490-8366-22313D3CF97E}"/>
              </a:ext>
            </a:extLst>
          </p:cNvPr>
          <p:cNvPicPr>
            <a:picLocks noChangeAspect="1"/>
          </p:cNvPicPr>
          <p:nvPr/>
        </p:nvPicPr>
        <p:blipFill>
          <a:blip r:embed="rId7"/>
          <a:stretch>
            <a:fillRect/>
          </a:stretch>
        </p:blipFill>
        <p:spPr>
          <a:xfrm>
            <a:off x="1882300" y="2929642"/>
            <a:ext cx="1277644" cy="1645422"/>
          </a:xfrm>
          <a:prstGeom prst="rect">
            <a:avLst/>
          </a:prstGeom>
          <a:ln w="88900" cap="sq" cmpd="thickThin">
            <a:solidFill>
              <a:schemeClr val="bg2"/>
            </a:solidFill>
            <a:prstDash val="solid"/>
            <a:miter lim="800000"/>
          </a:ln>
          <a:effectLst>
            <a:innerShdw blurRad="76200">
              <a:srgbClr val="000000"/>
            </a:innerShdw>
          </a:effectLst>
        </p:spPr>
      </p:pic>
      <p:pic>
        <p:nvPicPr>
          <p:cNvPr id="14" name="Picture 13">
            <a:extLst>
              <a:ext uri="{FF2B5EF4-FFF2-40B4-BE49-F238E27FC236}">
                <a16:creationId xmlns:a16="http://schemas.microsoft.com/office/drawing/2014/main" id="{12B1B0EE-36BD-4AF9-AAD5-BA9876BCBF2B}"/>
              </a:ext>
            </a:extLst>
          </p:cNvPr>
          <p:cNvPicPr>
            <a:picLocks noChangeAspect="1"/>
          </p:cNvPicPr>
          <p:nvPr/>
        </p:nvPicPr>
        <p:blipFill>
          <a:blip r:embed="rId8"/>
          <a:stretch>
            <a:fillRect/>
          </a:stretch>
        </p:blipFill>
        <p:spPr>
          <a:xfrm>
            <a:off x="3421824" y="2310334"/>
            <a:ext cx="1505081" cy="1766365"/>
          </a:xfrm>
          <a:prstGeom prst="rect">
            <a:avLst/>
          </a:prstGeom>
          <a:ln w="88900" cap="sq" cmpd="thickThin">
            <a:solidFill>
              <a:schemeClr val="bg2"/>
            </a:solidFill>
            <a:prstDash val="solid"/>
            <a:miter lim="800000"/>
          </a:ln>
          <a:effectLst>
            <a:innerShdw blurRad="76200">
              <a:srgbClr val="000000"/>
            </a:innerShdw>
          </a:effectLst>
        </p:spPr>
      </p:pic>
      <p:pic>
        <p:nvPicPr>
          <p:cNvPr id="15" name="Picture 14">
            <a:extLst>
              <a:ext uri="{FF2B5EF4-FFF2-40B4-BE49-F238E27FC236}">
                <a16:creationId xmlns:a16="http://schemas.microsoft.com/office/drawing/2014/main" id="{A9759CA0-577F-41B5-8682-8A5C42E52ED4}"/>
              </a:ext>
            </a:extLst>
          </p:cNvPr>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t="7826" b="3597"/>
          <a:stretch/>
        </p:blipFill>
        <p:spPr>
          <a:xfrm>
            <a:off x="10519326" y="3652929"/>
            <a:ext cx="1367874" cy="1666995"/>
          </a:xfrm>
          <a:prstGeom prst="rect">
            <a:avLst/>
          </a:prstGeom>
          <a:ln w="88900" cap="sq" cmpd="thickThin">
            <a:solidFill>
              <a:schemeClr val="bg2"/>
            </a:solidFill>
            <a:prstDash val="solid"/>
            <a:miter lim="800000"/>
          </a:ln>
          <a:effectLst>
            <a:innerShdw blurRad="76200">
              <a:srgbClr val="000000"/>
            </a:innerShdw>
          </a:effectLst>
        </p:spPr>
      </p:pic>
      <p:pic>
        <p:nvPicPr>
          <p:cNvPr id="25" name="Picture 24">
            <a:extLst>
              <a:ext uri="{FF2B5EF4-FFF2-40B4-BE49-F238E27FC236}">
                <a16:creationId xmlns:a16="http://schemas.microsoft.com/office/drawing/2014/main" id="{3EE8FE8C-DDA3-492A-8E0A-C420428710B2}"/>
              </a:ext>
            </a:extLst>
          </p:cNvPr>
          <p:cNvPicPr>
            <a:picLocks noChangeAspect="1"/>
          </p:cNvPicPr>
          <p:nvPr/>
        </p:nvPicPr>
        <p:blipFill>
          <a:blip r:embed="rId11">
            <a:extLst>
              <a:ext uri="{BEBA8EAE-BF5A-486C-A8C5-ECC9F3942E4B}">
                <a14:imgProps xmlns:a14="http://schemas.microsoft.com/office/drawing/2010/main">
                  <a14:imgLayer r:embed="rId12">
                    <a14:imgEffect>
                      <a14:saturation sat="0"/>
                    </a14:imgEffect>
                  </a14:imgLayer>
                </a14:imgProps>
              </a:ext>
            </a:extLst>
          </a:blip>
          <a:stretch>
            <a:fillRect/>
          </a:stretch>
        </p:blipFill>
        <p:spPr>
          <a:xfrm>
            <a:off x="6829424" y="2258517"/>
            <a:ext cx="1584589" cy="1974503"/>
          </a:xfrm>
          <a:prstGeom prst="rect">
            <a:avLst/>
          </a:prstGeom>
          <a:ln w="88900" cap="sq" cmpd="thickThin">
            <a:solidFill>
              <a:schemeClr val="bg2"/>
            </a:solidFill>
            <a:prstDash val="solid"/>
            <a:miter lim="800000"/>
          </a:ln>
          <a:effectLst>
            <a:innerShdw blurRad="76200">
              <a:srgbClr val="000000"/>
            </a:innerShdw>
          </a:effectLst>
        </p:spPr>
      </p:pic>
      <p:pic>
        <p:nvPicPr>
          <p:cNvPr id="26" name="Picture 25">
            <a:extLst>
              <a:ext uri="{FF2B5EF4-FFF2-40B4-BE49-F238E27FC236}">
                <a16:creationId xmlns:a16="http://schemas.microsoft.com/office/drawing/2014/main" id="{9A944A26-9775-4115-B93A-A675FF6127D5}"/>
              </a:ext>
            </a:extLst>
          </p:cNvPr>
          <p:cNvPicPr>
            <a:picLocks noChangeAspect="1"/>
          </p:cNvPicPr>
          <p:nvPr/>
        </p:nvPicPr>
        <p:blipFill>
          <a:blip r:embed="rId13">
            <a:extLst>
              <a:ext uri="{BEBA8EAE-BF5A-486C-A8C5-ECC9F3942E4B}">
                <a14:imgProps xmlns:a14="http://schemas.microsoft.com/office/drawing/2010/main">
                  <a14:imgLayer r:embed="rId14">
                    <a14:imgEffect>
                      <a14:saturation sat="0"/>
                    </a14:imgEffect>
                  </a14:imgLayer>
                </a14:imgProps>
              </a:ext>
            </a:extLst>
          </a:blip>
          <a:stretch>
            <a:fillRect/>
          </a:stretch>
        </p:blipFill>
        <p:spPr>
          <a:xfrm>
            <a:off x="8723501" y="2762250"/>
            <a:ext cx="1500262" cy="1974503"/>
          </a:xfrm>
          <a:prstGeom prst="rect">
            <a:avLst/>
          </a:prstGeom>
          <a:ln w="88900" cap="sq" cmpd="thickThin">
            <a:solidFill>
              <a:schemeClr val="bg2"/>
            </a:solidFill>
            <a:prstDash val="solid"/>
            <a:miter lim="800000"/>
          </a:ln>
          <a:effectLst>
            <a:innerShdw blurRad="76200">
              <a:srgbClr val="000000"/>
            </a:innerShdw>
          </a:effectLst>
        </p:spPr>
      </p:pic>
    </p:spTree>
    <p:extLst>
      <p:ext uri="{BB962C8B-B14F-4D97-AF65-F5344CB8AC3E}">
        <p14:creationId xmlns:p14="http://schemas.microsoft.com/office/powerpoint/2010/main" val="909472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sndAc>
          <p:stSnd>
            <p:snd r:embed="rId2" name="drumroll.wav"/>
          </p:stSnd>
        </p:sndAc>
      </p:transition>
    </mc:Choice>
    <mc:Fallback xmlns="">
      <p:transition spd="slow">
        <p:fade/>
        <p:sndAc>
          <p:stSnd>
            <p:snd r:embed="rId23"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6397325-534A-4766-8848-6ED000E29093}"/>
              </a:ext>
            </a:extLst>
          </p:cNvPr>
          <p:cNvSpPr/>
          <p:nvPr/>
        </p:nvSpPr>
        <p:spPr>
          <a:xfrm>
            <a:off x="5013331" y="3352800"/>
            <a:ext cx="2149469" cy="305854"/>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B4B0C4-4736-4F7A-9E4D-C839AB77A84F}"/>
              </a:ext>
            </a:extLst>
          </p:cNvPr>
          <p:cNvSpPr>
            <a:spLocks noGrp="1"/>
          </p:cNvSpPr>
          <p:nvPr>
            <p:ph type="title"/>
          </p:nvPr>
        </p:nvSpPr>
        <p:spPr>
          <a:xfrm>
            <a:off x="457200" y="381840"/>
            <a:ext cx="12143044" cy="922925"/>
          </a:xfrm>
        </p:spPr>
        <p:txBody>
          <a:bodyPr>
            <a:noAutofit/>
          </a:bodyPr>
          <a:lstStyle/>
          <a:p>
            <a:pPr algn="l"/>
            <a:r>
              <a:rPr lang="en-US" sz="9600" dirty="0"/>
              <a:t>Ecuador-   Mexico -  Paraguay</a:t>
            </a:r>
          </a:p>
        </p:txBody>
      </p:sp>
      <p:sp>
        <p:nvSpPr>
          <p:cNvPr id="3" name="Slide Number Placeholder 2">
            <a:extLst>
              <a:ext uri="{FF2B5EF4-FFF2-40B4-BE49-F238E27FC236}">
                <a16:creationId xmlns:a16="http://schemas.microsoft.com/office/drawing/2014/main" id="{0B56EB58-1CAE-42E5-9815-82AA9EC2A07E}"/>
              </a:ext>
            </a:extLst>
          </p:cNvPr>
          <p:cNvSpPr>
            <a:spLocks noGrp="1"/>
          </p:cNvSpPr>
          <p:nvPr>
            <p:ph type="sldNum" sz="quarter" idx="12"/>
          </p:nvPr>
        </p:nvSpPr>
        <p:spPr>
          <a:xfrm>
            <a:off x="5894349" y="6094486"/>
            <a:ext cx="403302" cy="365125"/>
          </a:xfrm>
        </p:spPr>
        <p:txBody>
          <a:bodyPr/>
          <a:lstStyle/>
          <a:p>
            <a:fld id="{E60E4630-A9EC-4A3B-8D7B-72D6B7D7ED5F}" type="slidenum">
              <a:rPr lang="en-US" noProof="0" smtClean="0"/>
              <a:t>6</a:t>
            </a:fld>
            <a:endParaRPr lang="en-US" noProof="0" dirty="0"/>
          </a:p>
        </p:txBody>
      </p:sp>
      <p:sp>
        <p:nvSpPr>
          <p:cNvPr id="4" name="Picture Placeholder 3">
            <a:extLst>
              <a:ext uri="{FF2B5EF4-FFF2-40B4-BE49-F238E27FC236}">
                <a16:creationId xmlns:a16="http://schemas.microsoft.com/office/drawing/2014/main" id="{8D0CCF2B-4AD6-4EAD-9137-B065EE816D45}"/>
              </a:ext>
            </a:extLst>
          </p:cNvPr>
          <p:cNvSpPr>
            <a:spLocks noGrp="1"/>
          </p:cNvSpPr>
          <p:nvPr>
            <p:ph type="pic" sz="quarter" idx="17"/>
          </p:nvPr>
        </p:nvSpPr>
        <p:spPr>
          <a:xfrm>
            <a:off x="239456" y="1217710"/>
            <a:ext cx="11887200" cy="4723907"/>
          </a:xfrm>
          <a:solidFill>
            <a:schemeClr val="tx1"/>
          </a:solidFill>
        </p:spPr>
      </p:sp>
      <p:sp>
        <p:nvSpPr>
          <p:cNvPr id="6" name="Text Placeholder 4">
            <a:extLst>
              <a:ext uri="{FF2B5EF4-FFF2-40B4-BE49-F238E27FC236}">
                <a16:creationId xmlns:a16="http://schemas.microsoft.com/office/drawing/2014/main" id="{FDB7664F-1230-460B-9FD9-1D96F5183042}"/>
              </a:ext>
            </a:extLst>
          </p:cNvPr>
          <p:cNvSpPr txBox="1">
            <a:spLocks/>
          </p:cNvSpPr>
          <p:nvPr/>
        </p:nvSpPr>
        <p:spPr>
          <a:xfrm>
            <a:off x="2576289" y="4130020"/>
            <a:ext cx="1760546"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Fabrizzio Delgado</a:t>
            </a:r>
          </a:p>
        </p:txBody>
      </p:sp>
      <p:sp>
        <p:nvSpPr>
          <p:cNvPr id="8" name="Text Placeholder 4">
            <a:extLst>
              <a:ext uri="{FF2B5EF4-FFF2-40B4-BE49-F238E27FC236}">
                <a16:creationId xmlns:a16="http://schemas.microsoft.com/office/drawing/2014/main" id="{229D4346-A7A1-424A-B263-8840D11F3E98}"/>
              </a:ext>
            </a:extLst>
          </p:cNvPr>
          <p:cNvSpPr txBox="1">
            <a:spLocks/>
          </p:cNvSpPr>
          <p:nvPr/>
        </p:nvSpPr>
        <p:spPr>
          <a:xfrm>
            <a:off x="371474" y="4130020"/>
            <a:ext cx="1895476" cy="305854"/>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Victoria Valdez</a:t>
            </a:r>
          </a:p>
        </p:txBody>
      </p:sp>
      <p:pic>
        <p:nvPicPr>
          <p:cNvPr id="9" name="Picture 8">
            <a:extLst>
              <a:ext uri="{FF2B5EF4-FFF2-40B4-BE49-F238E27FC236}">
                <a16:creationId xmlns:a16="http://schemas.microsoft.com/office/drawing/2014/main" id="{22E03B02-49B5-490A-B541-AC43D2655FA0}"/>
              </a:ext>
            </a:extLst>
          </p:cNvPr>
          <p:cNvPicPr>
            <a:picLocks noChangeAspect="1"/>
          </p:cNvPicPr>
          <p:nvPr/>
        </p:nvPicPr>
        <p:blipFill>
          <a:blip r:embed="rId3"/>
          <a:stretch>
            <a:fillRect/>
          </a:stretch>
        </p:blipFill>
        <p:spPr>
          <a:xfrm>
            <a:off x="466724" y="1573384"/>
            <a:ext cx="1704976" cy="2353889"/>
          </a:xfrm>
          <a:prstGeom prst="rect">
            <a:avLst/>
          </a:prstGeom>
          <a:ln w="88900" cap="sq" cmpd="thickThin">
            <a:solidFill>
              <a:schemeClr val="bg2"/>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8524289C-7E30-44F5-8AB3-99AFEFE69C41}"/>
              </a:ext>
            </a:extLst>
          </p:cNvPr>
          <p:cNvPicPr>
            <a:picLocks noChangeAspect="1"/>
          </p:cNvPicPr>
          <p:nvPr/>
        </p:nvPicPr>
        <p:blipFill>
          <a:blip r:embed="rId4"/>
          <a:stretch>
            <a:fillRect/>
          </a:stretch>
        </p:blipFill>
        <p:spPr>
          <a:xfrm>
            <a:off x="2478126" y="1573383"/>
            <a:ext cx="1956873" cy="2353889"/>
          </a:xfrm>
          <a:prstGeom prst="rect">
            <a:avLst/>
          </a:prstGeom>
          <a:ln w="88900" cap="sq" cmpd="thickThin">
            <a:solidFill>
              <a:schemeClr val="bg2"/>
            </a:solid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AD13A688-2973-48B7-82E9-9CF77F6EC253}"/>
              </a:ext>
            </a:extLst>
          </p:cNvPr>
          <p:cNvPicPr>
            <a:picLocks noChangeAspect="1"/>
          </p:cNvPicPr>
          <p:nvPr/>
        </p:nvPicPr>
        <p:blipFill>
          <a:blip r:embed="rId5"/>
          <a:stretch>
            <a:fillRect/>
          </a:stretch>
        </p:blipFill>
        <p:spPr>
          <a:xfrm>
            <a:off x="5280562" y="1647969"/>
            <a:ext cx="1804988" cy="2327697"/>
          </a:xfrm>
          <a:prstGeom prst="rect">
            <a:avLst/>
          </a:prstGeom>
          <a:ln w="88900" cap="sq" cmpd="thickThin">
            <a:solidFill>
              <a:schemeClr val="bg2"/>
            </a:solidFill>
            <a:prstDash val="solid"/>
            <a:miter lim="800000"/>
          </a:ln>
          <a:effectLst>
            <a:innerShdw blurRad="76200">
              <a:srgbClr val="000000"/>
            </a:innerShdw>
          </a:effectLst>
        </p:spPr>
      </p:pic>
      <p:sp>
        <p:nvSpPr>
          <p:cNvPr id="11" name="Text Placeholder 4">
            <a:extLst>
              <a:ext uri="{FF2B5EF4-FFF2-40B4-BE49-F238E27FC236}">
                <a16:creationId xmlns:a16="http://schemas.microsoft.com/office/drawing/2014/main" id="{95D3FD1A-2960-4EE9-9613-0396EAAC31DA}"/>
              </a:ext>
            </a:extLst>
          </p:cNvPr>
          <p:cNvSpPr txBox="1">
            <a:spLocks/>
          </p:cNvSpPr>
          <p:nvPr/>
        </p:nvSpPr>
        <p:spPr>
          <a:xfrm>
            <a:off x="5280562" y="4282946"/>
            <a:ext cx="1895476" cy="305854"/>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Rosa Elena Ulloa</a:t>
            </a:r>
          </a:p>
        </p:txBody>
      </p:sp>
      <p:pic>
        <p:nvPicPr>
          <p:cNvPr id="12" name="Picture 11">
            <a:extLst>
              <a:ext uri="{FF2B5EF4-FFF2-40B4-BE49-F238E27FC236}">
                <a16:creationId xmlns:a16="http://schemas.microsoft.com/office/drawing/2014/main" id="{D20BAA68-D26D-4162-B3B4-591BE22E4869}"/>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Lst>
          </a:blip>
          <a:srcRect l="10275" r="2855"/>
          <a:stretch/>
        </p:blipFill>
        <p:spPr>
          <a:xfrm>
            <a:off x="8320167" y="1687867"/>
            <a:ext cx="1585914" cy="2247900"/>
          </a:xfrm>
          <a:prstGeom prst="rect">
            <a:avLst/>
          </a:prstGeom>
          <a:ln w="88900" cap="sq" cmpd="thickThin">
            <a:solidFill>
              <a:schemeClr val="bg2"/>
            </a:solidFill>
            <a:prstDash val="solid"/>
            <a:miter lim="800000"/>
          </a:ln>
          <a:effectLst>
            <a:innerShdw blurRad="76200">
              <a:srgbClr val="000000"/>
            </a:innerShdw>
          </a:effectLst>
        </p:spPr>
      </p:pic>
      <p:sp>
        <p:nvSpPr>
          <p:cNvPr id="14" name="Text Placeholder 4">
            <a:extLst>
              <a:ext uri="{FF2B5EF4-FFF2-40B4-BE49-F238E27FC236}">
                <a16:creationId xmlns:a16="http://schemas.microsoft.com/office/drawing/2014/main" id="{E6FD0CA4-A850-4FAB-8C89-D43ECF19F916}"/>
              </a:ext>
            </a:extLst>
          </p:cNvPr>
          <p:cNvSpPr txBox="1">
            <a:spLocks/>
          </p:cNvSpPr>
          <p:nvPr/>
        </p:nvSpPr>
        <p:spPr>
          <a:xfrm>
            <a:off x="8165386" y="4282946"/>
            <a:ext cx="1895476" cy="305854"/>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Jose Arias</a:t>
            </a:r>
          </a:p>
        </p:txBody>
      </p:sp>
    </p:spTree>
    <p:extLst>
      <p:ext uri="{BB962C8B-B14F-4D97-AF65-F5344CB8AC3E}">
        <p14:creationId xmlns:p14="http://schemas.microsoft.com/office/powerpoint/2010/main" val="2033412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2" name="drumroll.wav"/>
          </p:stSnd>
        </p:sndAc>
      </p:transition>
    </mc:Choice>
    <mc:Fallback xmlns="">
      <p:transition spd="slow">
        <p:fade/>
        <p:sndAc>
          <p:stSnd>
            <p:snd r:embed="rId8"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6397325-534A-4766-8848-6ED000E29093}"/>
              </a:ext>
            </a:extLst>
          </p:cNvPr>
          <p:cNvSpPr/>
          <p:nvPr/>
        </p:nvSpPr>
        <p:spPr>
          <a:xfrm>
            <a:off x="5013331" y="3352800"/>
            <a:ext cx="2149469" cy="305854"/>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agona ExtraLight"/>
              <a:ea typeface="+mn-ea"/>
              <a:cs typeface="+mn-cs"/>
            </a:endParaRPr>
          </a:p>
        </p:txBody>
      </p:sp>
      <p:sp>
        <p:nvSpPr>
          <p:cNvPr id="2" name="Title 1">
            <a:extLst>
              <a:ext uri="{FF2B5EF4-FFF2-40B4-BE49-F238E27FC236}">
                <a16:creationId xmlns:a16="http://schemas.microsoft.com/office/drawing/2014/main" id="{8BB4B0C4-4736-4F7A-9E4D-C839AB77A84F}"/>
              </a:ext>
            </a:extLst>
          </p:cNvPr>
          <p:cNvSpPr>
            <a:spLocks noGrp="1"/>
          </p:cNvSpPr>
          <p:nvPr>
            <p:ph type="title"/>
          </p:nvPr>
        </p:nvSpPr>
        <p:spPr>
          <a:xfrm>
            <a:off x="-1714500" y="294785"/>
            <a:ext cx="15049500" cy="922925"/>
          </a:xfrm>
        </p:spPr>
        <p:txBody>
          <a:bodyPr>
            <a:noAutofit/>
          </a:bodyPr>
          <a:lstStyle/>
          <a:p>
            <a:r>
              <a:rPr lang="en-US" sz="9600" dirty="0"/>
              <a:t>Uruguay -Spain</a:t>
            </a:r>
          </a:p>
        </p:txBody>
      </p:sp>
      <p:sp>
        <p:nvSpPr>
          <p:cNvPr id="3" name="Slide Number Placeholder 2">
            <a:extLst>
              <a:ext uri="{FF2B5EF4-FFF2-40B4-BE49-F238E27FC236}">
                <a16:creationId xmlns:a16="http://schemas.microsoft.com/office/drawing/2014/main" id="{0B56EB58-1CAE-42E5-9815-82AA9EC2A07E}"/>
              </a:ext>
            </a:extLst>
          </p:cNvPr>
          <p:cNvSpPr>
            <a:spLocks noGrp="1"/>
          </p:cNvSpPr>
          <p:nvPr>
            <p:ph type="sldNum" sz="quarter" idx="12"/>
          </p:nvPr>
        </p:nvSpPr>
        <p:spPr>
          <a:xfrm>
            <a:off x="5894349" y="6094486"/>
            <a:ext cx="40330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60E4630-A9EC-4A3B-8D7B-72D6B7D7ED5F}" type="slidenum">
              <a:rPr kumimoji="0" lang="en-US" sz="1400" b="0" i="0" u="none" strike="noStrike" kern="1200" cap="none" spc="0" normalizeH="0" baseline="0" noProof="0" smtClean="0">
                <a:ln>
                  <a:noFill/>
                </a:ln>
                <a:solidFill>
                  <a:srgbClr val="E5B149"/>
                </a:solidFill>
                <a:effectLst/>
                <a:uLnTx/>
                <a:uFillTx/>
                <a:latin typeface="Sagona Extra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srgbClr val="E5B149"/>
              </a:solidFill>
              <a:effectLst/>
              <a:uLnTx/>
              <a:uFillTx/>
              <a:latin typeface="Sagona ExtraLight"/>
              <a:ea typeface="+mn-ea"/>
              <a:cs typeface="+mn-cs"/>
            </a:endParaRPr>
          </a:p>
        </p:txBody>
      </p:sp>
      <p:sp>
        <p:nvSpPr>
          <p:cNvPr id="4" name="Picture Placeholder 3">
            <a:extLst>
              <a:ext uri="{FF2B5EF4-FFF2-40B4-BE49-F238E27FC236}">
                <a16:creationId xmlns:a16="http://schemas.microsoft.com/office/drawing/2014/main" id="{8D0CCF2B-4AD6-4EAD-9137-B065EE816D45}"/>
              </a:ext>
            </a:extLst>
          </p:cNvPr>
          <p:cNvSpPr>
            <a:spLocks noGrp="1"/>
          </p:cNvSpPr>
          <p:nvPr>
            <p:ph type="pic" sz="quarter" idx="17"/>
          </p:nvPr>
        </p:nvSpPr>
        <p:spPr>
          <a:xfrm>
            <a:off x="85725" y="1217710"/>
            <a:ext cx="12040931" cy="4723907"/>
          </a:xfrm>
          <a:solidFill>
            <a:schemeClr val="tx1"/>
          </a:solidFill>
        </p:spPr>
      </p:sp>
      <p:sp>
        <p:nvSpPr>
          <p:cNvPr id="6" name="Text Placeholder 4">
            <a:extLst>
              <a:ext uri="{FF2B5EF4-FFF2-40B4-BE49-F238E27FC236}">
                <a16:creationId xmlns:a16="http://schemas.microsoft.com/office/drawing/2014/main" id="{FDB7664F-1230-460B-9FD9-1D96F5183042}"/>
              </a:ext>
            </a:extLst>
          </p:cNvPr>
          <p:cNvSpPr txBox="1">
            <a:spLocks/>
          </p:cNvSpPr>
          <p:nvPr/>
        </p:nvSpPr>
        <p:spPr>
          <a:xfrm>
            <a:off x="7836764" y="4542572"/>
            <a:ext cx="1760546"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Regina Sala</a:t>
            </a:r>
          </a:p>
        </p:txBody>
      </p:sp>
      <p:sp>
        <p:nvSpPr>
          <p:cNvPr id="8" name="Text Placeholder 4">
            <a:extLst>
              <a:ext uri="{FF2B5EF4-FFF2-40B4-BE49-F238E27FC236}">
                <a16:creationId xmlns:a16="http://schemas.microsoft.com/office/drawing/2014/main" id="{229D4346-A7A1-424A-B263-8840D11F3E98}"/>
              </a:ext>
            </a:extLst>
          </p:cNvPr>
          <p:cNvSpPr txBox="1">
            <a:spLocks/>
          </p:cNvSpPr>
          <p:nvPr/>
        </p:nvSpPr>
        <p:spPr>
          <a:xfrm>
            <a:off x="5426425" y="4554794"/>
            <a:ext cx="2149468" cy="341040"/>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Jorge </a:t>
            </a:r>
            <a:r>
              <a:rPr kumimoji="0" lang="en-US" sz="1400" b="0" i="0" u="none" strike="noStrike" kern="1200" cap="none" spc="0" normalizeH="0" baseline="0" noProof="0" dirty="0" err="1">
                <a:ln>
                  <a:noFill/>
                </a:ln>
                <a:solidFill>
                  <a:srgbClr val="E5B149"/>
                </a:solidFill>
                <a:effectLst/>
                <a:uLnTx/>
                <a:uFillTx/>
                <a:latin typeface="Sagona ExtraLight"/>
                <a:ea typeface="+mn-ea"/>
                <a:cs typeface="+mn-cs"/>
              </a:rPr>
              <a:t>Barudy</a:t>
            </a:r>
            <a:endParaRPr kumimoji="0" lang="en-US" sz="1400" b="0" i="0" u="none" strike="noStrike" kern="1200" cap="none" spc="0" normalizeH="0" baseline="0" noProof="0" dirty="0">
              <a:ln>
                <a:noFill/>
              </a:ln>
              <a:solidFill>
                <a:srgbClr val="E5B149"/>
              </a:solidFill>
              <a:effectLst/>
              <a:uLnTx/>
              <a:uFillTx/>
              <a:latin typeface="Sagona ExtraLight"/>
              <a:ea typeface="+mn-ea"/>
              <a:cs typeface="+mn-cs"/>
            </a:endParaRPr>
          </a:p>
        </p:txBody>
      </p:sp>
      <p:sp>
        <p:nvSpPr>
          <p:cNvPr id="12" name="Text Placeholder 4">
            <a:extLst>
              <a:ext uri="{FF2B5EF4-FFF2-40B4-BE49-F238E27FC236}">
                <a16:creationId xmlns:a16="http://schemas.microsoft.com/office/drawing/2014/main" id="{F4D04CE5-E771-4EBD-AA34-6353EC80BBD7}"/>
              </a:ext>
            </a:extLst>
          </p:cNvPr>
          <p:cNvSpPr txBox="1">
            <a:spLocks/>
          </p:cNvSpPr>
          <p:nvPr/>
        </p:nvSpPr>
        <p:spPr>
          <a:xfrm>
            <a:off x="9858181" y="4566228"/>
            <a:ext cx="1938237" cy="258542"/>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Joaquin Fuentes</a:t>
            </a:r>
          </a:p>
        </p:txBody>
      </p:sp>
      <p:pic>
        <p:nvPicPr>
          <p:cNvPr id="9" name="Picture 8">
            <a:extLst>
              <a:ext uri="{FF2B5EF4-FFF2-40B4-BE49-F238E27FC236}">
                <a16:creationId xmlns:a16="http://schemas.microsoft.com/office/drawing/2014/main" id="{E6740C6F-9DC5-4C1A-B564-74B20ABE3D30}"/>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734410" y="1938872"/>
            <a:ext cx="1533499" cy="2415588"/>
          </a:xfrm>
          <a:prstGeom prst="rect">
            <a:avLst/>
          </a:prstGeom>
          <a:ln w="88900" cap="sq" cmpd="thickThin">
            <a:solidFill>
              <a:schemeClr val="bg2"/>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48DFFD78-246E-4D80-81C6-3C2FA402473A}"/>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t="7743"/>
          <a:stretch/>
        </p:blipFill>
        <p:spPr>
          <a:xfrm>
            <a:off x="9939118" y="1873231"/>
            <a:ext cx="1533499" cy="2415589"/>
          </a:xfrm>
          <a:prstGeom prst="rect">
            <a:avLst/>
          </a:prstGeom>
          <a:ln w="88900" cap="sq" cmpd="thickThin">
            <a:solidFill>
              <a:schemeClr val="bg2"/>
            </a:solidFill>
            <a:prstDash val="solid"/>
            <a:miter lim="800000"/>
          </a:ln>
          <a:effectLst>
            <a:innerShdw blurRad="76200">
              <a:srgbClr val="000000"/>
            </a:innerShdw>
          </a:effectLst>
        </p:spPr>
      </p:pic>
      <p:pic>
        <p:nvPicPr>
          <p:cNvPr id="16" name="Picture 15">
            <a:extLst>
              <a:ext uri="{FF2B5EF4-FFF2-40B4-BE49-F238E27FC236}">
                <a16:creationId xmlns:a16="http://schemas.microsoft.com/office/drawing/2014/main" id="{E24EFECE-6777-4521-8688-70D2B52C4C40}"/>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836764" y="1873231"/>
            <a:ext cx="1533499" cy="2415589"/>
          </a:xfrm>
          <a:prstGeom prst="rect">
            <a:avLst/>
          </a:prstGeom>
          <a:ln w="88900" cap="sq" cmpd="thickThin">
            <a:solidFill>
              <a:schemeClr val="bg2"/>
            </a:solidFill>
            <a:prstDash val="solid"/>
            <a:miter lim="800000"/>
          </a:ln>
          <a:effectLst>
            <a:innerShdw blurRad="76200">
              <a:srgbClr val="000000"/>
            </a:innerShdw>
          </a:effectLst>
        </p:spPr>
      </p:pic>
      <p:pic>
        <p:nvPicPr>
          <p:cNvPr id="14" name="Picture 13">
            <a:extLst>
              <a:ext uri="{FF2B5EF4-FFF2-40B4-BE49-F238E27FC236}">
                <a16:creationId xmlns:a16="http://schemas.microsoft.com/office/drawing/2014/main" id="{747354BE-A8DB-496E-9D21-755BD8EEA849}"/>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1962330" y="1901658"/>
            <a:ext cx="1895476" cy="2531194"/>
          </a:xfrm>
          <a:prstGeom prst="rect">
            <a:avLst/>
          </a:prstGeom>
          <a:ln w="88900" cap="sq" cmpd="thickThin">
            <a:solidFill>
              <a:schemeClr val="bg2"/>
            </a:solidFill>
            <a:prstDash val="solid"/>
            <a:miter lim="800000"/>
          </a:ln>
          <a:effectLst>
            <a:innerShdw blurRad="76200">
              <a:srgbClr val="000000"/>
            </a:innerShdw>
          </a:effectLst>
        </p:spPr>
      </p:pic>
      <p:sp>
        <p:nvSpPr>
          <p:cNvPr id="15" name="Text Placeholder 4">
            <a:extLst>
              <a:ext uri="{FF2B5EF4-FFF2-40B4-BE49-F238E27FC236}">
                <a16:creationId xmlns:a16="http://schemas.microsoft.com/office/drawing/2014/main" id="{90348842-3B4F-44F0-972B-34CED25D4EE5}"/>
              </a:ext>
            </a:extLst>
          </p:cNvPr>
          <p:cNvSpPr txBox="1">
            <a:spLocks/>
          </p:cNvSpPr>
          <p:nvPr/>
        </p:nvSpPr>
        <p:spPr>
          <a:xfrm>
            <a:off x="1962330" y="4671843"/>
            <a:ext cx="1895476" cy="305854"/>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Ariel Gold</a:t>
            </a:r>
          </a:p>
        </p:txBody>
      </p:sp>
    </p:spTree>
    <p:extLst>
      <p:ext uri="{BB962C8B-B14F-4D97-AF65-F5344CB8AC3E}">
        <p14:creationId xmlns:p14="http://schemas.microsoft.com/office/powerpoint/2010/main" val="209401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6397325-534A-4766-8848-6ED000E29093}"/>
              </a:ext>
            </a:extLst>
          </p:cNvPr>
          <p:cNvSpPr/>
          <p:nvPr/>
        </p:nvSpPr>
        <p:spPr>
          <a:xfrm>
            <a:off x="5013331" y="3352800"/>
            <a:ext cx="2149469" cy="305854"/>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agona ExtraLight"/>
              <a:ea typeface="+mn-ea"/>
              <a:cs typeface="+mn-cs"/>
            </a:endParaRPr>
          </a:p>
        </p:txBody>
      </p:sp>
      <p:sp>
        <p:nvSpPr>
          <p:cNvPr id="2" name="Title 1">
            <a:extLst>
              <a:ext uri="{FF2B5EF4-FFF2-40B4-BE49-F238E27FC236}">
                <a16:creationId xmlns:a16="http://schemas.microsoft.com/office/drawing/2014/main" id="{8BB4B0C4-4736-4F7A-9E4D-C839AB77A84F}"/>
              </a:ext>
            </a:extLst>
          </p:cNvPr>
          <p:cNvSpPr>
            <a:spLocks noGrp="1"/>
          </p:cNvSpPr>
          <p:nvPr>
            <p:ph type="title"/>
          </p:nvPr>
        </p:nvSpPr>
        <p:spPr/>
        <p:txBody>
          <a:bodyPr>
            <a:noAutofit/>
          </a:bodyPr>
          <a:lstStyle/>
          <a:p>
            <a:r>
              <a:rPr lang="en-US" sz="9600" dirty="0"/>
              <a:t>USA - Venezuela</a:t>
            </a:r>
          </a:p>
        </p:txBody>
      </p:sp>
      <p:sp>
        <p:nvSpPr>
          <p:cNvPr id="3" name="Slide Number Placeholder 2">
            <a:extLst>
              <a:ext uri="{FF2B5EF4-FFF2-40B4-BE49-F238E27FC236}">
                <a16:creationId xmlns:a16="http://schemas.microsoft.com/office/drawing/2014/main" id="{0B56EB58-1CAE-42E5-9815-82AA9EC2A07E}"/>
              </a:ext>
            </a:extLst>
          </p:cNvPr>
          <p:cNvSpPr>
            <a:spLocks noGrp="1"/>
          </p:cNvSpPr>
          <p:nvPr>
            <p:ph type="sldNum" sz="quarter" idx="12"/>
          </p:nvPr>
        </p:nvSpPr>
        <p:spPr>
          <a:xfrm>
            <a:off x="5894349" y="6094486"/>
            <a:ext cx="40330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60E4630-A9EC-4A3B-8D7B-72D6B7D7ED5F}" type="slidenum">
              <a:rPr kumimoji="0" lang="en-US" sz="1400" b="0" i="0" u="none" strike="noStrike" kern="1200" cap="none" spc="0" normalizeH="0" baseline="0" noProof="0" smtClean="0">
                <a:ln>
                  <a:noFill/>
                </a:ln>
                <a:solidFill>
                  <a:srgbClr val="E5B149"/>
                </a:solidFill>
                <a:effectLst/>
                <a:uLnTx/>
                <a:uFillTx/>
                <a:latin typeface="Sagona Extra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srgbClr val="E5B149"/>
              </a:solidFill>
              <a:effectLst/>
              <a:uLnTx/>
              <a:uFillTx/>
              <a:latin typeface="Sagona ExtraLight"/>
              <a:ea typeface="+mn-ea"/>
              <a:cs typeface="+mn-cs"/>
            </a:endParaRPr>
          </a:p>
        </p:txBody>
      </p:sp>
      <p:sp>
        <p:nvSpPr>
          <p:cNvPr id="4" name="Picture Placeholder 3">
            <a:extLst>
              <a:ext uri="{FF2B5EF4-FFF2-40B4-BE49-F238E27FC236}">
                <a16:creationId xmlns:a16="http://schemas.microsoft.com/office/drawing/2014/main" id="{8D0CCF2B-4AD6-4EAD-9137-B065EE816D45}"/>
              </a:ext>
            </a:extLst>
          </p:cNvPr>
          <p:cNvSpPr>
            <a:spLocks noGrp="1"/>
          </p:cNvSpPr>
          <p:nvPr>
            <p:ph type="pic" sz="quarter" idx="17"/>
          </p:nvPr>
        </p:nvSpPr>
        <p:spPr>
          <a:xfrm>
            <a:off x="85725" y="1217710"/>
            <a:ext cx="12040931" cy="4723907"/>
          </a:xfrm>
          <a:solidFill>
            <a:schemeClr val="tx1"/>
          </a:solidFill>
        </p:spPr>
      </p:sp>
      <p:sp>
        <p:nvSpPr>
          <p:cNvPr id="6" name="Text Placeholder 4">
            <a:extLst>
              <a:ext uri="{FF2B5EF4-FFF2-40B4-BE49-F238E27FC236}">
                <a16:creationId xmlns:a16="http://schemas.microsoft.com/office/drawing/2014/main" id="{FDB7664F-1230-460B-9FD9-1D96F5183042}"/>
              </a:ext>
            </a:extLst>
          </p:cNvPr>
          <p:cNvSpPr txBox="1">
            <a:spLocks/>
          </p:cNvSpPr>
          <p:nvPr/>
        </p:nvSpPr>
        <p:spPr>
          <a:xfrm>
            <a:off x="2719528" y="5076889"/>
            <a:ext cx="1760546" cy="305854"/>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Boris  Birmaher</a:t>
            </a:r>
          </a:p>
        </p:txBody>
      </p:sp>
      <p:sp>
        <p:nvSpPr>
          <p:cNvPr id="8" name="Text Placeholder 4">
            <a:extLst>
              <a:ext uri="{FF2B5EF4-FFF2-40B4-BE49-F238E27FC236}">
                <a16:creationId xmlns:a16="http://schemas.microsoft.com/office/drawing/2014/main" id="{229D4346-A7A1-424A-B263-8840D11F3E98}"/>
              </a:ext>
            </a:extLst>
          </p:cNvPr>
          <p:cNvSpPr txBox="1">
            <a:spLocks/>
          </p:cNvSpPr>
          <p:nvPr/>
        </p:nvSpPr>
        <p:spPr>
          <a:xfrm>
            <a:off x="257131" y="4994236"/>
            <a:ext cx="2149468" cy="341040"/>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400" dirty="0">
                <a:solidFill>
                  <a:srgbClr val="E5B149"/>
                </a:solidFill>
                <a:latin typeface="Sagona ExtraLight"/>
              </a:rPr>
              <a:t>Eugenio Rothe</a:t>
            </a:r>
            <a:endParaRPr kumimoji="0" lang="en-US" sz="1400" b="0" i="0" u="none" strike="noStrike" kern="1200" cap="none" spc="0" normalizeH="0" baseline="0" noProof="0" dirty="0">
              <a:ln>
                <a:noFill/>
              </a:ln>
              <a:solidFill>
                <a:srgbClr val="E5B149"/>
              </a:solidFill>
              <a:effectLst/>
              <a:uLnTx/>
              <a:uFillTx/>
              <a:latin typeface="Sagona ExtraLight"/>
              <a:ea typeface="+mn-ea"/>
              <a:cs typeface="+mn-cs"/>
            </a:endParaRPr>
          </a:p>
        </p:txBody>
      </p:sp>
      <p:sp>
        <p:nvSpPr>
          <p:cNvPr id="12" name="Text Placeholder 4">
            <a:extLst>
              <a:ext uri="{FF2B5EF4-FFF2-40B4-BE49-F238E27FC236}">
                <a16:creationId xmlns:a16="http://schemas.microsoft.com/office/drawing/2014/main" id="{F4D04CE5-E771-4EBD-AA34-6353EC80BBD7}"/>
              </a:ext>
            </a:extLst>
          </p:cNvPr>
          <p:cNvSpPr txBox="1">
            <a:spLocks/>
          </p:cNvSpPr>
          <p:nvPr/>
        </p:nvSpPr>
        <p:spPr>
          <a:xfrm>
            <a:off x="4938897" y="5035485"/>
            <a:ext cx="1938237" cy="258542"/>
          </a:xfrm>
          <a:prstGeom prst="rect">
            <a:avLst/>
          </a:prstGeom>
          <a:ln>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Angel Caraballo</a:t>
            </a:r>
          </a:p>
        </p:txBody>
      </p:sp>
      <p:pic>
        <p:nvPicPr>
          <p:cNvPr id="5" name="Picture 4">
            <a:extLst>
              <a:ext uri="{FF2B5EF4-FFF2-40B4-BE49-F238E27FC236}">
                <a16:creationId xmlns:a16="http://schemas.microsoft.com/office/drawing/2014/main" id="{D021F373-BCCA-4AF1-9D80-F0D789630C1E}"/>
              </a:ext>
            </a:extLst>
          </p:cNvPr>
          <p:cNvPicPr>
            <a:picLocks noChangeAspect="1"/>
          </p:cNvPicPr>
          <p:nvPr/>
        </p:nvPicPr>
        <p:blipFill>
          <a:blip r:embed="rId3"/>
          <a:stretch>
            <a:fillRect/>
          </a:stretch>
        </p:blipFill>
        <p:spPr>
          <a:xfrm>
            <a:off x="490330" y="2150702"/>
            <a:ext cx="1683071" cy="2578233"/>
          </a:xfrm>
          <a:prstGeom prst="rect">
            <a:avLst/>
          </a:prstGeom>
          <a:ln w="88900" cap="sq" cmpd="thickThin">
            <a:solidFill>
              <a:schemeClr val="bg2"/>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CE3B287F-1B43-41C5-9C80-D3819AD8F29B}"/>
              </a:ext>
            </a:extLst>
          </p:cNvPr>
          <p:cNvPicPr>
            <a:picLocks noChangeAspect="1"/>
          </p:cNvPicPr>
          <p:nvPr/>
        </p:nvPicPr>
        <p:blipFill rotWithShape="1">
          <a:blip r:embed="rId4"/>
          <a:srcRect l="5950" r="5046"/>
          <a:stretch/>
        </p:blipFill>
        <p:spPr>
          <a:xfrm>
            <a:off x="2632224" y="2191209"/>
            <a:ext cx="1847850" cy="2629035"/>
          </a:xfrm>
          <a:prstGeom prst="rect">
            <a:avLst/>
          </a:prstGeom>
          <a:ln w="88900" cap="sq" cmpd="thickThin">
            <a:solidFill>
              <a:schemeClr val="bg2"/>
            </a:solid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48E26F47-33EC-4FE2-9EB8-ECA759443778}"/>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4938897" y="2150703"/>
            <a:ext cx="1847850" cy="2578232"/>
          </a:xfrm>
          <a:prstGeom prst="rect">
            <a:avLst/>
          </a:prstGeom>
          <a:ln w="88900" cap="sq" cmpd="thickThin">
            <a:solidFill>
              <a:schemeClr val="bg2"/>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D716D8C1-C708-4416-9C37-EB36FBB221C1}"/>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8751759" y="2128837"/>
            <a:ext cx="1785938" cy="2447925"/>
          </a:xfrm>
          <a:prstGeom prst="rect">
            <a:avLst/>
          </a:prstGeom>
          <a:ln w="88900" cap="sq" cmpd="thickThin">
            <a:solidFill>
              <a:schemeClr val="bg2"/>
            </a:solidFill>
            <a:prstDash val="solid"/>
            <a:miter lim="800000"/>
          </a:ln>
          <a:effectLst>
            <a:innerShdw blurRad="76200">
              <a:srgbClr val="000000"/>
            </a:innerShdw>
          </a:effectLst>
        </p:spPr>
      </p:pic>
      <p:sp>
        <p:nvSpPr>
          <p:cNvPr id="14" name="Text Placeholder 4">
            <a:extLst>
              <a:ext uri="{FF2B5EF4-FFF2-40B4-BE49-F238E27FC236}">
                <a16:creationId xmlns:a16="http://schemas.microsoft.com/office/drawing/2014/main" id="{F4B88467-D947-4970-A7DE-7838F76A26D4}"/>
              </a:ext>
            </a:extLst>
          </p:cNvPr>
          <p:cNvSpPr txBox="1">
            <a:spLocks/>
          </p:cNvSpPr>
          <p:nvPr/>
        </p:nvSpPr>
        <p:spPr>
          <a:xfrm>
            <a:off x="8751759" y="4953335"/>
            <a:ext cx="1895476" cy="305854"/>
          </a:xfrm>
          <a:prstGeom prst="rect">
            <a:avLst/>
          </a:prstGeom>
          <a:ln w="3175">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E5B149"/>
                </a:solidFill>
                <a:effectLst/>
                <a:uLnTx/>
                <a:uFillTx/>
                <a:latin typeface="Sagona ExtraLight"/>
                <a:ea typeface="+mn-ea"/>
                <a:cs typeface="+mn-cs"/>
              </a:rPr>
              <a:t>Edgar </a:t>
            </a:r>
            <a:r>
              <a:rPr kumimoji="0" lang="en-US" sz="1400" b="0" i="0" u="none" strike="noStrike" kern="1200" cap="none" spc="0" normalizeH="0" baseline="0" noProof="0" dirty="0" err="1">
                <a:ln>
                  <a:noFill/>
                </a:ln>
                <a:solidFill>
                  <a:srgbClr val="E5B149"/>
                </a:solidFill>
                <a:effectLst/>
                <a:uLnTx/>
                <a:uFillTx/>
                <a:latin typeface="Sagona ExtraLight"/>
                <a:ea typeface="+mn-ea"/>
                <a:cs typeface="+mn-cs"/>
              </a:rPr>
              <a:t>Beldfort</a:t>
            </a:r>
            <a:endParaRPr kumimoji="0" lang="en-US" sz="1400" b="0" i="0" u="none" strike="noStrike" kern="1200" cap="none" spc="0" normalizeH="0" baseline="0" noProof="0" dirty="0">
              <a:ln>
                <a:noFill/>
              </a:ln>
              <a:solidFill>
                <a:srgbClr val="E5B149"/>
              </a:solidFill>
              <a:effectLst/>
              <a:uLnTx/>
              <a:uFillTx/>
              <a:latin typeface="Sagona ExtraLight"/>
              <a:ea typeface="+mn-ea"/>
              <a:cs typeface="+mn-cs"/>
            </a:endParaRPr>
          </a:p>
        </p:txBody>
      </p:sp>
    </p:spTree>
    <p:extLst>
      <p:ext uri="{BB962C8B-B14F-4D97-AF65-F5344CB8AC3E}">
        <p14:creationId xmlns:p14="http://schemas.microsoft.com/office/powerpoint/2010/main" val="2045308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sndAc>
          <p:stSnd>
            <p:snd r:embed="rId2" name="drumroll.wav"/>
          </p:stSnd>
        </p:sndAc>
      </p:transition>
    </mc:Choice>
    <mc:Fallback xmlns="">
      <p:transition spd="slow">
        <p:fade/>
        <p:sndAc>
          <p:stSnd>
            <p:snd r:embed="rId9"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0E8A9-9E9E-4034-B3C1-E5F2C1B04EFD}"/>
              </a:ext>
            </a:extLst>
          </p:cNvPr>
          <p:cNvSpPr>
            <a:spLocks noGrp="1"/>
          </p:cNvSpPr>
          <p:nvPr>
            <p:ph type="ctrTitle"/>
          </p:nvPr>
        </p:nvSpPr>
        <p:spPr/>
        <p:txBody>
          <a:bodyPr/>
          <a:lstStyle/>
          <a:p>
            <a:r>
              <a:rPr lang="en-US" sz="8800" dirty="0">
                <a:hlinkClick r:id="" action="ppaction://noaction">
                  <a:snd r:embed="rId2" name="applause.wav"/>
                </a:hlinkClick>
                <a:hlinkMouseOver r:id="" action="ppaction://hlinkshowjump?jump=nextslide">
                  <a:snd r:embed="rId2" name="applause.wav"/>
                </a:hlinkMouseOver>
              </a:rPr>
              <a:t>Cheers</a:t>
            </a:r>
            <a:r>
              <a:rPr lang="en-US" sz="8800" dirty="0"/>
              <a:t>!- Congratulations</a:t>
            </a:r>
            <a:br>
              <a:rPr lang="en-US" dirty="0"/>
            </a:br>
            <a:r>
              <a:rPr lang="en-US" sz="8800"/>
              <a:t>Salud!- Felicitaciones</a:t>
            </a:r>
            <a:endParaRPr lang="en-US" sz="8800" dirty="0"/>
          </a:p>
        </p:txBody>
      </p:sp>
    </p:spTree>
    <p:extLst>
      <p:ext uri="{BB962C8B-B14F-4D97-AF65-F5344CB8AC3E}">
        <p14:creationId xmlns:p14="http://schemas.microsoft.com/office/powerpoint/2010/main" val="230423432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3"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birthday dark">
      <a:dk1>
        <a:sysClr val="windowText" lastClr="000000"/>
      </a:dk1>
      <a:lt1>
        <a:sysClr val="window" lastClr="FFFFFF"/>
      </a:lt1>
      <a:dk2>
        <a:srgbClr val="05151E"/>
      </a:dk2>
      <a:lt2>
        <a:srgbClr val="E5B149"/>
      </a:lt2>
      <a:accent1>
        <a:srgbClr val="402312"/>
      </a:accent1>
      <a:accent2>
        <a:srgbClr val="2E3192"/>
      </a:accent2>
      <a:accent3>
        <a:srgbClr val="1E1C10"/>
      </a:accent3>
      <a:accent4>
        <a:srgbClr val="1D063C"/>
      </a:accent4>
      <a:accent5>
        <a:srgbClr val="1E3E29"/>
      </a:accent5>
      <a:accent6>
        <a:srgbClr val="CF6413"/>
      </a:accent6>
      <a:hlink>
        <a:srgbClr val="E5B149"/>
      </a:hlink>
      <a:folHlink>
        <a:srgbClr val="E5B149"/>
      </a:folHlink>
    </a:clrScheme>
    <a:fontScheme name="birthday dark">
      <a:majorFont>
        <a:latin typeface="French Script MT"/>
        <a:ea typeface=""/>
        <a:cs typeface=""/>
      </a:majorFont>
      <a:minorFont>
        <a:latin typeface="Sagona Extra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
          <a:solidFill>
            <a:schemeClr val="bg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irthday_Dark_Win32_MO-v02" id="{2CAD8F23-A9E0-412B-8E33-FD78D95A30B1}" vid="{8132EDBE-4C6C-4EFC-A5BF-82E1F995E6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825835-9B31-4D7B-9CE5-433D0E45B0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E6D9EC-7AD9-4F36-A571-1031EBA7AA56}">
  <ds:schemaRef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CACC7701-6DE8-419B-AD7C-344FB539D2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227</Words>
  <Application>Microsoft Office PowerPoint</Application>
  <PresentationFormat>Widescreen</PresentationFormat>
  <Paragraphs>59</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French Script MT</vt:lpstr>
      <vt:lpstr>Sagona ExtraLight</vt:lpstr>
      <vt:lpstr>Office Theme</vt:lpstr>
      <vt:lpstr>PowerPoint Presentation</vt:lpstr>
      <vt:lpstr>PowerPoint Presentation</vt:lpstr>
      <vt:lpstr>Argentina</vt:lpstr>
      <vt:lpstr>Chile</vt:lpstr>
      <vt:lpstr>Colombia</vt:lpstr>
      <vt:lpstr>Ecuador-   Mexico -  Paraguay</vt:lpstr>
      <vt:lpstr>Uruguay -Spain</vt:lpstr>
      <vt:lpstr>USA - Venezuela</vt:lpstr>
      <vt:lpstr>Cheers!- Congratulations Salud!- Felicitaciones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2020-10-31T04:52:47Z</dcterms:created>
  <dcterms:modified xsi:type="dcterms:W3CDTF">2020-12-07T04:23:35Z</dcterms:modified>
</cp:coreProperties>
</file>