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8" r:id="rId3"/>
  </p:sldIdLst>
  <p:sldSz cx="43891200" cy="32918400"/>
  <p:notesSz cx="6858000" cy="9144000"/>
  <p:defaultTextStyle>
    <a:defPPr>
      <a:defRPr lang="en-US"/>
    </a:defPPr>
    <a:lvl1pPr marL="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1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16"/>
    <p:restoredTop sz="94671"/>
  </p:normalViewPr>
  <p:slideViewPr>
    <p:cSldViewPr snapToGrid="0" snapToObjects="1">
      <p:cViewPr>
        <p:scale>
          <a:sx n="19" d="100"/>
          <a:sy n="19" d="100"/>
        </p:scale>
        <p:origin x="2424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AB939-0604-5A40-9C7F-65E25FE58942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6356E-7B39-764C-B6BF-4598E9105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4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74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B623-2514-A14A-8F05-68D8B4D38F91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179E-6EE3-1641-84FC-9D439E2B4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70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B623-2514-A14A-8F05-68D8B4D38F91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179E-6EE3-1641-84FC-9D439E2B4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39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B623-2514-A14A-8F05-68D8B4D38F91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179E-6EE3-1641-84FC-9D439E2B4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1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B623-2514-A14A-8F05-68D8B4D38F91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179E-6EE3-1641-84FC-9D439E2B4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270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B623-2514-A14A-8F05-68D8B4D38F91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179E-6EE3-1641-84FC-9D439E2B4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462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B623-2514-A14A-8F05-68D8B4D38F91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179E-6EE3-1641-84FC-9D439E2B4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95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B623-2514-A14A-8F05-68D8B4D38F91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179E-6EE3-1641-84FC-9D439E2B4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203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B623-2514-A14A-8F05-68D8B4D38F91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179E-6EE3-1641-84FC-9D439E2B4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39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B623-2514-A14A-8F05-68D8B4D38F91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179E-6EE3-1641-84FC-9D439E2B4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58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B623-2514-A14A-8F05-68D8B4D38F91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179E-6EE3-1641-84FC-9D439E2B4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4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B623-2514-A14A-8F05-68D8B4D38F91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179E-6EE3-1641-84FC-9D439E2B4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60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CB623-2514-A14A-8F05-68D8B4D38F91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D179E-6EE3-1641-84FC-9D439E2B4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81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8DC4A155-88C8-A545-8728-5094A7EAE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770201"/>
            <a:ext cx="98298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endParaRPr lang="en-US" altLang="en-US" dirty="0">
              <a:latin typeface="Arial" charset="0"/>
              <a:ea typeface="Arial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9862ABFD-A3E9-9242-A6E9-BC2B7E4A2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0653" y="6932975"/>
            <a:ext cx="9829800" cy="697242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>
              <a:lnSpc>
                <a:spcPts val="4600"/>
              </a:lnSpc>
              <a:spcAft>
                <a:spcPts val="1200"/>
              </a:spcAft>
            </a:pPr>
            <a:r>
              <a:rPr lang="en-US" sz="4800" b="1" dirty="0">
                <a:solidFill>
                  <a:srgbClr val="C00000"/>
                </a:solidFill>
                <a:latin typeface="+mj-lt"/>
              </a:rPr>
              <a:t>Introduction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2B8FEA-6161-F341-8CC1-FDB544BC132C}"/>
              </a:ext>
            </a:extLst>
          </p:cNvPr>
          <p:cNvSpPr txBox="1"/>
          <p:nvPr/>
        </p:nvSpPr>
        <p:spPr>
          <a:xfrm>
            <a:off x="1081541" y="22052551"/>
            <a:ext cx="9829800" cy="697242"/>
          </a:xfrm>
          <a:prstGeom prst="rect">
            <a:avLst/>
          </a:prstGeom>
          <a:solidFill>
            <a:schemeClr val="bg1">
              <a:alpha val="63000"/>
            </a:schemeClr>
          </a:solidFill>
          <a:effectLst/>
        </p:spPr>
        <p:txBody>
          <a:bodyPr>
            <a:spAutoFit/>
          </a:bodyPr>
          <a:lstStyle/>
          <a:p>
            <a:pPr>
              <a:lnSpc>
                <a:spcPts val="4600"/>
              </a:lnSpc>
              <a:spcAft>
                <a:spcPts val="1200"/>
              </a:spcAft>
              <a:defRPr/>
            </a:pPr>
            <a:r>
              <a:rPr lang="en-US" sz="4800" b="1" dirty="0">
                <a:solidFill>
                  <a:srgbClr val="C00000"/>
                </a:solidFill>
                <a:latin typeface="+mj-lt"/>
              </a:rPr>
              <a:t>Methods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F392AEE5-389C-EB4D-9EF4-5AC27A28C72C}"/>
              </a:ext>
            </a:extLst>
          </p:cNvPr>
          <p:cNvSpPr/>
          <p:nvPr/>
        </p:nvSpPr>
        <p:spPr>
          <a:xfrm>
            <a:off x="17658090" y="15171163"/>
            <a:ext cx="249237" cy="1147762"/>
          </a:xfrm>
          <a:custGeom>
            <a:avLst/>
            <a:gdLst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72768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4713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87397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1055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71154 w 376733"/>
              <a:gd name="connsiteY5" fmla="*/ 1564474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87365"/>
              <a:gd name="connsiteY0" fmla="*/ 0 h 1645920"/>
              <a:gd name="connsiteX1" fmla="*/ 0 w 387365"/>
              <a:gd name="connsiteY1" fmla="*/ 0 h 1645920"/>
              <a:gd name="connsiteX2" fmla="*/ 0 w 387365"/>
              <a:gd name="connsiteY2" fmla="*/ 1645920 h 1645920"/>
              <a:gd name="connsiteX3" fmla="*/ 376733 w 387365"/>
              <a:gd name="connsiteY3" fmla="*/ 1645920 h 1645920"/>
              <a:gd name="connsiteX4" fmla="*/ 387365 w 387365"/>
              <a:gd name="connsiteY4" fmla="*/ 1564475 h 1645920"/>
              <a:gd name="connsiteX5" fmla="*/ 71154 w 387365"/>
              <a:gd name="connsiteY5" fmla="*/ 1564474 h 1645920"/>
              <a:gd name="connsiteX6" fmla="*/ 65837 w 387365"/>
              <a:gd name="connsiteY6" fmla="*/ 58521 h 1645920"/>
              <a:gd name="connsiteX7" fmla="*/ 336499 w 387365"/>
              <a:gd name="connsiteY7" fmla="*/ 58521 h 1645920"/>
              <a:gd name="connsiteX8" fmla="*/ 336499 w 387365"/>
              <a:gd name="connsiteY8" fmla="*/ 0 h 1645920"/>
              <a:gd name="connsiteX0" fmla="*/ 336499 w 405611"/>
              <a:gd name="connsiteY0" fmla="*/ 0 h 1645920"/>
              <a:gd name="connsiteX1" fmla="*/ 0 w 405611"/>
              <a:gd name="connsiteY1" fmla="*/ 0 h 1645920"/>
              <a:gd name="connsiteX2" fmla="*/ 0 w 405611"/>
              <a:gd name="connsiteY2" fmla="*/ 1645920 h 1645920"/>
              <a:gd name="connsiteX3" fmla="*/ 376733 w 405611"/>
              <a:gd name="connsiteY3" fmla="*/ 1645920 h 1645920"/>
              <a:gd name="connsiteX4" fmla="*/ 387365 w 405611"/>
              <a:gd name="connsiteY4" fmla="*/ 1564475 h 1645920"/>
              <a:gd name="connsiteX5" fmla="*/ 71154 w 405611"/>
              <a:gd name="connsiteY5" fmla="*/ 1564474 h 1645920"/>
              <a:gd name="connsiteX6" fmla="*/ 65837 w 405611"/>
              <a:gd name="connsiteY6" fmla="*/ 58521 h 1645920"/>
              <a:gd name="connsiteX7" fmla="*/ 405611 w 405611"/>
              <a:gd name="connsiteY7" fmla="*/ 63838 h 1645920"/>
              <a:gd name="connsiteX8" fmla="*/ 336499 w 405611"/>
              <a:gd name="connsiteY8" fmla="*/ 0 h 1645920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76733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403314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71490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44886"/>
              <a:gd name="connsiteX1" fmla="*/ 0 w 405611"/>
              <a:gd name="connsiteY1" fmla="*/ 5316 h 1644886"/>
              <a:gd name="connsiteX2" fmla="*/ 0 w 405611"/>
              <a:gd name="connsiteY2" fmla="*/ 1644886 h 1644886"/>
              <a:gd name="connsiteX3" fmla="*/ 387439 w 405611"/>
              <a:gd name="connsiteY3" fmla="*/ 1644886 h 1644886"/>
              <a:gd name="connsiteX4" fmla="*/ 387365 w 405611"/>
              <a:gd name="connsiteY4" fmla="*/ 1566616 h 1644886"/>
              <a:gd name="connsiteX5" fmla="*/ 71154 w 405611"/>
              <a:gd name="connsiteY5" fmla="*/ 1569790 h 1644886"/>
              <a:gd name="connsiteX6" fmla="*/ 65837 w 405611"/>
              <a:gd name="connsiteY6" fmla="*/ 63837 h 1644886"/>
              <a:gd name="connsiteX7" fmla="*/ 405611 w 405611"/>
              <a:gd name="connsiteY7" fmla="*/ 69154 h 1644886"/>
              <a:gd name="connsiteX8" fmla="*/ 400294 w 405611"/>
              <a:gd name="connsiteY8" fmla="*/ 0 h 1644886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63837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60662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414236"/>
              <a:gd name="connsiteY0" fmla="*/ 0 h 1641711"/>
              <a:gd name="connsiteX1" fmla="*/ 0 w 414236"/>
              <a:gd name="connsiteY1" fmla="*/ 2141 h 1641711"/>
              <a:gd name="connsiteX2" fmla="*/ 0 w 414236"/>
              <a:gd name="connsiteY2" fmla="*/ 1641711 h 1641711"/>
              <a:gd name="connsiteX3" fmla="*/ 387439 w 414236"/>
              <a:gd name="connsiteY3" fmla="*/ 1641711 h 1641711"/>
              <a:gd name="connsiteX4" fmla="*/ 379172 w 414236"/>
              <a:gd name="connsiteY4" fmla="*/ 1600163 h 1641711"/>
              <a:gd name="connsiteX5" fmla="*/ 387365 w 414236"/>
              <a:gd name="connsiteY5" fmla="*/ 1563441 h 1641711"/>
              <a:gd name="connsiteX6" fmla="*/ 71154 w 414236"/>
              <a:gd name="connsiteY6" fmla="*/ 1566615 h 1641711"/>
              <a:gd name="connsiteX7" fmla="*/ 65837 w 414236"/>
              <a:gd name="connsiteY7" fmla="*/ 76537 h 1641711"/>
              <a:gd name="connsiteX8" fmla="*/ 386561 w 414236"/>
              <a:gd name="connsiteY8" fmla="*/ 75504 h 1641711"/>
              <a:gd name="connsiteX9" fmla="*/ 384419 w 414236"/>
              <a:gd name="connsiteY9" fmla="*/ 0 h 1641711"/>
              <a:gd name="connsiteX0" fmla="*/ 384419 w 431494"/>
              <a:gd name="connsiteY0" fmla="*/ 0 h 1641711"/>
              <a:gd name="connsiteX1" fmla="*/ 0 w 431494"/>
              <a:gd name="connsiteY1" fmla="*/ 2141 h 1641711"/>
              <a:gd name="connsiteX2" fmla="*/ 0 w 431494"/>
              <a:gd name="connsiteY2" fmla="*/ 1641711 h 1641711"/>
              <a:gd name="connsiteX3" fmla="*/ 387439 w 431494"/>
              <a:gd name="connsiteY3" fmla="*/ 1641711 h 1641711"/>
              <a:gd name="connsiteX4" fmla="*/ 387365 w 431494"/>
              <a:gd name="connsiteY4" fmla="*/ 1563441 h 1641711"/>
              <a:gd name="connsiteX5" fmla="*/ 71154 w 431494"/>
              <a:gd name="connsiteY5" fmla="*/ 1566615 h 1641711"/>
              <a:gd name="connsiteX6" fmla="*/ 65837 w 431494"/>
              <a:gd name="connsiteY6" fmla="*/ 76537 h 1641711"/>
              <a:gd name="connsiteX7" fmla="*/ 386561 w 431494"/>
              <a:gd name="connsiteY7" fmla="*/ 75504 h 1641711"/>
              <a:gd name="connsiteX8" fmla="*/ 384419 w 431494"/>
              <a:gd name="connsiteY8" fmla="*/ 0 h 1641711"/>
              <a:gd name="connsiteX0" fmla="*/ 384419 w 409039"/>
              <a:gd name="connsiteY0" fmla="*/ 0 h 1642067"/>
              <a:gd name="connsiteX1" fmla="*/ 0 w 409039"/>
              <a:gd name="connsiteY1" fmla="*/ 2141 h 1642067"/>
              <a:gd name="connsiteX2" fmla="*/ 0 w 409039"/>
              <a:gd name="connsiteY2" fmla="*/ 1641711 h 1642067"/>
              <a:gd name="connsiteX3" fmla="*/ 387439 w 409039"/>
              <a:gd name="connsiteY3" fmla="*/ 1641711 h 1642067"/>
              <a:gd name="connsiteX4" fmla="*/ 387365 w 409039"/>
              <a:gd name="connsiteY4" fmla="*/ 1563441 h 1642067"/>
              <a:gd name="connsiteX5" fmla="*/ 71154 w 409039"/>
              <a:gd name="connsiteY5" fmla="*/ 1566615 h 1642067"/>
              <a:gd name="connsiteX6" fmla="*/ 65837 w 409039"/>
              <a:gd name="connsiteY6" fmla="*/ 76537 h 1642067"/>
              <a:gd name="connsiteX7" fmla="*/ 386561 w 409039"/>
              <a:gd name="connsiteY7" fmla="*/ 75504 h 1642067"/>
              <a:gd name="connsiteX8" fmla="*/ 384419 w 409039"/>
              <a:gd name="connsiteY8" fmla="*/ 0 h 1642067"/>
              <a:gd name="connsiteX0" fmla="*/ 384419 w 410804"/>
              <a:gd name="connsiteY0" fmla="*/ 0 h 1641711"/>
              <a:gd name="connsiteX1" fmla="*/ 0 w 410804"/>
              <a:gd name="connsiteY1" fmla="*/ 2141 h 1641711"/>
              <a:gd name="connsiteX2" fmla="*/ 0 w 410804"/>
              <a:gd name="connsiteY2" fmla="*/ 1641711 h 1641711"/>
              <a:gd name="connsiteX3" fmla="*/ 387439 w 410804"/>
              <a:gd name="connsiteY3" fmla="*/ 1641711 h 1641711"/>
              <a:gd name="connsiteX4" fmla="*/ 387365 w 410804"/>
              <a:gd name="connsiteY4" fmla="*/ 1563441 h 1641711"/>
              <a:gd name="connsiteX5" fmla="*/ 71154 w 410804"/>
              <a:gd name="connsiteY5" fmla="*/ 1566615 h 1641711"/>
              <a:gd name="connsiteX6" fmla="*/ 65837 w 410804"/>
              <a:gd name="connsiteY6" fmla="*/ 76537 h 1641711"/>
              <a:gd name="connsiteX7" fmla="*/ 386561 w 410804"/>
              <a:gd name="connsiteY7" fmla="*/ 75504 h 1641711"/>
              <a:gd name="connsiteX8" fmla="*/ 384419 w 410804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79712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7806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7806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439" h="1641711">
                <a:moveTo>
                  <a:pt x="384419" y="0"/>
                </a:moveTo>
                <a:lnTo>
                  <a:pt x="0" y="2141"/>
                </a:lnTo>
                <a:lnTo>
                  <a:pt x="0" y="1641711"/>
                </a:lnTo>
                <a:lnTo>
                  <a:pt x="387439" y="1641711"/>
                </a:lnTo>
                <a:cubicBezTo>
                  <a:pt x="387414" y="1615621"/>
                  <a:pt x="387390" y="1589531"/>
                  <a:pt x="387365" y="1563441"/>
                </a:cubicBezTo>
                <a:lnTo>
                  <a:pt x="71154" y="1566615"/>
                </a:lnTo>
                <a:cubicBezTo>
                  <a:pt x="68495" y="821576"/>
                  <a:pt x="68495" y="821576"/>
                  <a:pt x="65837" y="76537"/>
                </a:cubicBezTo>
                <a:lnTo>
                  <a:pt x="386561" y="75504"/>
                </a:lnTo>
                <a:lnTo>
                  <a:pt x="3844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D59FFED-5233-B64A-AD25-7B851AF8B216}"/>
              </a:ext>
            </a:extLst>
          </p:cNvPr>
          <p:cNvSpPr/>
          <p:nvPr/>
        </p:nvSpPr>
        <p:spPr>
          <a:xfrm rot="10800000">
            <a:off x="19982190" y="15188625"/>
            <a:ext cx="249237" cy="1147763"/>
          </a:xfrm>
          <a:custGeom>
            <a:avLst/>
            <a:gdLst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72768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4713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87397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1055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71154 w 376733"/>
              <a:gd name="connsiteY5" fmla="*/ 1564474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87365"/>
              <a:gd name="connsiteY0" fmla="*/ 0 h 1645920"/>
              <a:gd name="connsiteX1" fmla="*/ 0 w 387365"/>
              <a:gd name="connsiteY1" fmla="*/ 0 h 1645920"/>
              <a:gd name="connsiteX2" fmla="*/ 0 w 387365"/>
              <a:gd name="connsiteY2" fmla="*/ 1645920 h 1645920"/>
              <a:gd name="connsiteX3" fmla="*/ 376733 w 387365"/>
              <a:gd name="connsiteY3" fmla="*/ 1645920 h 1645920"/>
              <a:gd name="connsiteX4" fmla="*/ 387365 w 387365"/>
              <a:gd name="connsiteY4" fmla="*/ 1564475 h 1645920"/>
              <a:gd name="connsiteX5" fmla="*/ 71154 w 387365"/>
              <a:gd name="connsiteY5" fmla="*/ 1564474 h 1645920"/>
              <a:gd name="connsiteX6" fmla="*/ 65837 w 387365"/>
              <a:gd name="connsiteY6" fmla="*/ 58521 h 1645920"/>
              <a:gd name="connsiteX7" fmla="*/ 336499 w 387365"/>
              <a:gd name="connsiteY7" fmla="*/ 58521 h 1645920"/>
              <a:gd name="connsiteX8" fmla="*/ 336499 w 387365"/>
              <a:gd name="connsiteY8" fmla="*/ 0 h 1645920"/>
              <a:gd name="connsiteX0" fmla="*/ 336499 w 405611"/>
              <a:gd name="connsiteY0" fmla="*/ 0 h 1645920"/>
              <a:gd name="connsiteX1" fmla="*/ 0 w 405611"/>
              <a:gd name="connsiteY1" fmla="*/ 0 h 1645920"/>
              <a:gd name="connsiteX2" fmla="*/ 0 w 405611"/>
              <a:gd name="connsiteY2" fmla="*/ 1645920 h 1645920"/>
              <a:gd name="connsiteX3" fmla="*/ 376733 w 405611"/>
              <a:gd name="connsiteY3" fmla="*/ 1645920 h 1645920"/>
              <a:gd name="connsiteX4" fmla="*/ 387365 w 405611"/>
              <a:gd name="connsiteY4" fmla="*/ 1564475 h 1645920"/>
              <a:gd name="connsiteX5" fmla="*/ 71154 w 405611"/>
              <a:gd name="connsiteY5" fmla="*/ 1564474 h 1645920"/>
              <a:gd name="connsiteX6" fmla="*/ 65837 w 405611"/>
              <a:gd name="connsiteY6" fmla="*/ 58521 h 1645920"/>
              <a:gd name="connsiteX7" fmla="*/ 405611 w 405611"/>
              <a:gd name="connsiteY7" fmla="*/ 63838 h 1645920"/>
              <a:gd name="connsiteX8" fmla="*/ 336499 w 405611"/>
              <a:gd name="connsiteY8" fmla="*/ 0 h 1645920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76733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403314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71490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44886"/>
              <a:gd name="connsiteX1" fmla="*/ 0 w 405611"/>
              <a:gd name="connsiteY1" fmla="*/ 5316 h 1644886"/>
              <a:gd name="connsiteX2" fmla="*/ 0 w 405611"/>
              <a:gd name="connsiteY2" fmla="*/ 1644886 h 1644886"/>
              <a:gd name="connsiteX3" fmla="*/ 387439 w 405611"/>
              <a:gd name="connsiteY3" fmla="*/ 1644886 h 1644886"/>
              <a:gd name="connsiteX4" fmla="*/ 387365 w 405611"/>
              <a:gd name="connsiteY4" fmla="*/ 1566616 h 1644886"/>
              <a:gd name="connsiteX5" fmla="*/ 71154 w 405611"/>
              <a:gd name="connsiteY5" fmla="*/ 1569790 h 1644886"/>
              <a:gd name="connsiteX6" fmla="*/ 65837 w 405611"/>
              <a:gd name="connsiteY6" fmla="*/ 63837 h 1644886"/>
              <a:gd name="connsiteX7" fmla="*/ 405611 w 405611"/>
              <a:gd name="connsiteY7" fmla="*/ 69154 h 1644886"/>
              <a:gd name="connsiteX8" fmla="*/ 400294 w 405611"/>
              <a:gd name="connsiteY8" fmla="*/ 0 h 1644886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63837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60662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414236"/>
              <a:gd name="connsiteY0" fmla="*/ 0 h 1641711"/>
              <a:gd name="connsiteX1" fmla="*/ 0 w 414236"/>
              <a:gd name="connsiteY1" fmla="*/ 2141 h 1641711"/>
              <a:gd name="connsiteX2" fmla="*/ 0 w 414236"/>
              <a:gd name="connsiteY2" fmla="*/ 1641711 h 1641711"/>
              <a:gd name="connsiteX3" fmla="*/ 387439 w 414236"/>
              <a:gd name="connsiteY3" fmla="*/ 1641711 h 1641711"/>
              <a:gd name="connsiteX4" fmla="*/ 379172 w 414236"/>
              <a:gd name="connsiteY4" fmla="*/ 1600163 h 1641711"/>
              <a:gd name="connsiteX5" fmla="*/ 387365 w 414236"/>
              <a:gd name="connsiteY5" fmla="*/ 1563441 h 1641711"/>
              <a:gd name="connsiteX6" fmla="*/ 71154 w 414236"/>
              <a:gd name="connsiteY6" fmla="*/ 1566615 h 1641711"/>
              <a:gd name="connsiteX7" fmla="*/ 65837 w 414236"/>
              <a:gd name="connsiteY7" fmla="*/ 76537 h 1641711"/>
              <a:gd name="connsiteX8" fmla="*/ 386561 w 414236"/>
              <a:gd name="connsiteY8" fmla="*/ 75504 h 1641711"/>
              <a:gd name="connsiteX9" fmla="*/ 384419 w 414236"/>
              <a:gd name="connsiteY9" fmla="*/ 0 h 1641711"/>
              <a:gd name="connsiteX0" fmla="*/ 384419 w 431494"/>
              <a:gd name="connsiteY0" fmla="*/ 0 h 1641711"/>
              <a:gd name="connsiteX1" fmla="*/ 0 w 431494"/>
              <a:gd name="connsiteY1" fmla="*/ 2141 h 1641711"/>
              <a:gd name="connsiteX2" fmla="*/ 0 w 431494"/>
              <a:gd name="connsiteY2" fmla="*/ 1641711 h 1641711"/>
              <a:gd name="connsiteX3" fmla="*/ 387439 w 431494"/>
              <a:gd name="connsiteY3" fmla="*/ 1641711 h 1641711"/>
              <a:gd name="connsiteX4" fmla="*/ 387365 w 431494"/>
              <a:gd name="connsiteY4" fmla="*/ 1563441 h 1641711"/>
              <a:gd name="connsiteX5" fmla="*/ 71154 w 431494"/>
              <a:gd name="connsiteY5" fmla="*/ 1566615 h 1641711"/>
              <a:gd name="connsiteX6" fmla="*/ 65837 w 431494"/>
              <a:gd name="connsiteY6" fmla="*/ 76537 h 1641711"/>
              <a:gd name="connsiteX7" fmla="*/ 386561 w 431494"/>
              <a:gd name="connsiteY7" fmla="*/ 75504 h 1641711"/>
              <a:gd name="connsiteX8" fmla="*/ 384419 w 431494"/>
              <a:gd name="connsiteY8" fmla="*/ 0 h 1641711"/>
              <a:gd name="connsiteX0" fmla="*/ 384419 w 409039"/>
              <a:gd name="connsiteY0" fmla="*/ 0 h 1642067"/>
              <a:gd name="connsiteX1" fmla="*/ 0 w 409039"/>
              <a:gd name="connsiteY1" fmla="*/ 2141 h 1642067"/>
              <a:gd name="connsiteX2" fmla="*/ 0 w 409039"/>
              <a:gd name="connsiteY2" fmla="*/ 1641711 h 1642067"/>
              <a:gd name="connsiteX3" fmla="*/ 387439 w 409039"/>
              <a:gd name="connsiteY3" fmla="*/ 1641711 h 1642067"/>
              <a:gd name="connsiteX4" fmla="*/ 387365 w 409039"/>
              <a:gd name="connsiteY4" fmla="*/ 1563441 h 1642067"/>
              <a:gd name="connsiteX5" fmla="*/ 71154 w 409039"/>
              <a:gd name="connsiteY5" fmla="*/ 1566615 h 1642067"/>
              <a:gd name="connsiteX6" fmla="*/ 65837 w 409039"/>
              <a:gd name="connsiteY6" fmla="*/ 76537 h 1642067"/>
              <a:gd name="connsiteX7" fmla="*/ 386561 w 409039"/>
              <a:gd name="connsiteY7" fmla="*/ 75504 h 1642067"/>
              <a:gd name="connsiteX8" fmla="*/ 384419 w 409039"/>
              <a:gd name="connsiteY8" fmla="*/ 0 h 1642067"/>
              <a:gd name="connsiteX0" fmla="*/ 384419 w 410804"/>
              <a:gd name="connsiteY0" fmla="*/ 0 h 1641711"/>
              <a:gd name="connsiteX1" fmla="*/ 0 w 410804"/>
              <a:gd name="connsiteY1" fmla="*/ 2141 h 1641711"/>
              <a:gd name="connsiteX2" fmla="*/ 0 w 410804"/>
              <a:gd name="connsiteY2" fmla="*/ 1641711 h 1641711"/>
              <a:gd name="connsiteX3" fmla="*/ 387439 w 410804"/>
              <a:gd name="connsiteY3" fmla="*/ 1641711 h 1641711"/>
              <a:gd name="connsiteX4" fmla="*/ 387365 w 410804"/>
              <a:gd name="connsiteY4" fmla="*/ 1563441 h 1641711"/>
              <a:gd name="connsiteX5" fmla="*/ 71154 w 410804"/>
              <a:gd name="connsiteY5" fmla="*/ 1566615 h 1641711"/>
              <a:gd name="connsiteX6" fmla="*/ 65837 w 410804"/>
              <a:gd name="connsiteY6" fmla="*/ 76537 h 1641711"/>
              <a:gd name="connsiteX7" fmla="*/ 386561 w 410804"/>
              <a:gd name="connsiteY7" fmla="*/ 75504 h 1641711"/>
              <a:gd name="connsiteX8" fmla="*/ 384419 w 410804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79712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7806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7806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439" h="1641711">
                <a:moveTo>
                  <a:pt x="384419" y="0"/>
                </a:moveTo>
                <a:lnTo>
                  <a:pt x="0" y="2141"/>
                </a:lnTo>
                <a:lnTo>
                  <a:pt x="0" y="1641711"/>
                </a:lnTo>
                <a:lnTo>
                  <a:pt x="387439" y="1641711"/>
                </a:lnTo>
                <a:cubicBezTo>
                  <a:pt x="387414" y="1615621"/>
                  <a:pt x="387390" y="1589531"/>
                  <a:pt x="387365" y="1563441"/>
                </a:cubicBezTo>
                <a:lnTo>
                  <a:pt x="71154" y="1566615"/>
                </a:lnTo>
                <a:cubicBezTo>
                  <a:pt x="68495" y="821576"/>
                  <a:pt x="68495" y="821576"/>
                  <a:pt x="65837" y="76537"/>
                </a:cubicBezTo>
                <a:lnTo>
                  <a:pt x="386561" y="75504"/>
                </a:lnTo>
                <a:lnTo>
                  <a:pt x="3844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TextBox 64">
            <a:extLst>
              <a:ext uri="{FF2B5EF4-FFF2-40B4-BE49-F238E27FC236}">
                <a16:creationId xmlns:a16="http://schemas.microsoft.com/office/drawing/2014/main" id="{82ECBBE0-F432-2C4E-B633-1A53ADB93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13677" y="15261650"/>
            <a:ext cx="26193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chemeClr val="bg1"/>
                </a:solidFill>
                <a:latin typeface="Arial" charset="0"/>
                <a:ea typeface="Arial" charset="0"/>
              </a:rPr>
              <a:t>Figure A: neque dignissim, and in aliquet nisl et umis.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261148-89CF-3C4D-B7D9-06E8055CFB86}"/>
              </a:ext>
            </a:extLst>
          </p:cNvPr>
          <p:cNvSpPr txBox="1"/>
          <p:nvPr/>
        </p:nvSpPr>
        <p:spPr>
          <a:xfrm>
            <a:off x="11628404" y="6932975"/>
            <a:ext cx="9829800" cy="697242"/>
          </a:xfrm>
          <a:prstGeom prst="rect">
            <a:avLst/>
          </a:prstGeom>
          <a:solidFill>
            <a:schemeClr val="bg1">
              <a:alpha val="63000"/>
            </a:schemeClr>
          </a:solidFill>
          <a:effectLst/>
        </p:spPr>
        <p:txBody>
          <a:bodyPr>
            <a:spAutoFit/>
          </a:bodyPr>
          <a:lstStyle/>
          <a:p>
            <a:pPr>
              <a:lnSpc>
                <a:spcPts val="4600"/>
              </a:lnSpc>
              <a:spcAft>
                <a:spcPts val="1200"/>
              </a:spcAft>
              <a:defRPr/>
            </a:pPr>
            <a:r>
              <a:rPr lang="en-US" sz="4800" b="1" dirty="0">
                <a:solidFill>
                  <a:srgbClr val="C00000"/>
                </a:solidFill>
                <a:latin typeface="+mj-lt"/>
              </a:rPr>
              <a:t>Data Analysis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741DED-2354-D14C-8CEC-5C4576A27B5F}"/>
              </a:ext>
            </a:extLst>
          </p:cNvPr>
          <p:cNvSpPr txBox="1"/>
          <p:nvPr/>
        </p:nvSpPr>
        <p:spPr>
          <a:xfrm>
            <a:off x="33193568" y="27295395"/>
            <a:ext cx="9737512" cy="615490"/>
          </a:xfrm>
          <a:prstGeom prst="rect">
            <a:avLst/>
          </a:prstGeom>
          <a:solidFill>
            <a:schemeClr val="bg1">
              <a:alpha val="63000"/>
            </a:schemeClr>
          </a:solidFill>
          <a:effectLst/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  <a:spcAft>
                <a:spcPts val="1200"/>
              </a:spcAft>
              <a:buClr>
                <a:schemeClr val="tx2"/>
              </a:buClr>
              <a:defRPr/>
            </a:pPr>
            <a:r>
              <a:rPr lang="en-US" sz="4800" dirty="0">
                <a:solidFill>
                  <a:srgbClr val="C00000"/>
                </a:solidFill>
                <a:latin typeface="+mj-lt"/>
              </a:rPr>
              <a:t>References</a:t>
            </a:r>
            <a:endParaRPr lang="en-US" sz="2400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205BD-4260-B74D-BD89-B9D4A0F4095E}"/>
              </a:ext>
            </a:extLst>
          </p:cNvPr>
          <p:cNvCxnSpPr/>
          <p:nvPr/>
        </p:nvCxnSpPr>
        <p:spPr bwMode="auto">
          <a:xfrm>
            <a:off x="946150" y="13477190"/>
            <a:ext cx="9589328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7B49CF9-38AA-DA45-BFD8-AE34BED8E130}"/>
              </a:ext>
            </a:extLst>
          </p:cNvPr>
          <p:cNvCxnSpPr/>
          <p:nvPr/>
        </p:nvCxnSpPr>
        <p:spPr bwMode="auto">
          <a:xfrm>
            <a:off x="11658600" y="18745599"/>
            <a:ext cx="978408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624E4A4-71BB-6946-8524-EDD62366E554}"/>
              </a:ext>
            </a:extLst>
          </p:cNvPr>
          <p:cNvCxnSpPr/>
          <p:nvPr/>
        </p:nvCxnSpPr>
        <p:spPr bwMode="auto">
          <a:xfrm>
            <a:off x="11658600" y="24147732"/>
            <a:ext cx="98298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69C5B61-1246-7D47-BDF5-13333E09547D}"/>
              </a:ext>
            </a:extLst>
          </p:cNvPr>
          <p:cNvCxnSpPr/>
          <p:nvPr/>
        </p:nvCxnSpPr>
        <p:spPr bwMode="auto">
          <a:xfrm>
            <a:off x="22553940" y="14303844"/>
            <a:ext cx="978408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EAECAE2-5F7D-EC42-AF3D-32994EB94D55}"/>
              </a:ext>
            </a:extLst>
          </p:cNvPr>
          <p:cNvSpPr txBox="1"/>
          <p:nvPr/>
        </p:nvSpPr>
        <p:spPr>
          <a:xfrm>
            <a:off x="35561016" y="18503657"/>
            <a:ext cx="9791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800" b="1" dirty="0">
                <a:solidFill>
                  <a:srgbClr val="005BBB"/>
                </a:solidFill>
                <a:latin typeface="+mn-lt"/>
              </a:rPr>
              <a:t>Graphic Elements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970EE7-9899-2743-B485-36EC87135B90}"/>
              </a:ext>
            </a:extLst>
          </p:cNvPr>
          <p:cNvSpPr txBox="1"/>
          <p:nvPr/>
        </p:nvSpPr>
        <p:spPr>
          <a:xfrm>
            <a:off x="22291875" y="6819826"/>
            <a:ext cx="9784080" cy="697242"/>
          </a:xfrm>
          <a:prstGeom prst="rect">
            <a:avLst/>
          </a:prstGeom>
          <a:solidFill>
            <a:schemeClr val="bg1">
              <a:alpha val="63000"/>
            </a:schemeClr>
          </a:solidFill>
          <a:effectLst/>
        </p:spPr>
        <p:txBody>
          <a:bodyPr wrap="square">
            <a:spAutoFit/>
          </a:bodyPr>
          <a:lstStyle/>
          <a:p>
            <a:pPr>
              <a:lnSpc>
                <a:spcPts val="4600"/>
              </a:lnSpc>
              <a:spcAft>
                <a:spcPts val="1200"/>
              </a:spcAft>
              <a:defRPr/>
            </a:pPr>
            <a:r>
              <a:rPr lang="en-US" sz="4800" b="1" dirty="0">
                <a:solidFill>
                  <a:srgbClr val="C00000"/>
                </a:solidFill>
                <a:latin typeface="+mj-lt"/>
              </a:rPr>
              <a:t>Results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169D8FD-2225-3E49-A88B-4135ED631C6F}"/>
              </a:ext>
            </a:extLst>
          </p:cNvPr>
          <p:cNvCxnSpPr/>
          <p:nvPr/>
        </p:nvCxnSpPr>
        <p:spPr bwMode="auto">
          <a:xfrm>
            <a:off x="33147000" y="23033909"/>
            <a:ext cx="978408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AB7DEC1-39F3-A345-A529-8E72CC771CF4}"/>
              </a:ext>
            </a:extLst>
          </p:cNvPr>
          <p:cNvSpPr txBox="1"/>
          <p:nvPr/>
        </p:nvSpPr>
        <p:spPr>
          <a:xfrm>
            <a:off x="33146443" y="6932975"/>
            <a:ext cx="9829800" cy="697242"/>
          </a:xfrm>
          <a:prstGeom prst="rect">
            <a:avLst/>
          </a:prstGeom>
          <a:solidFill>
            <a:schemeClr val="bg1">
              <a:alpha val="63000"/>
            </a:schemeClr>
          </a:solidFill>
          <a:effectLst/>
        </p:spPr>
        <p:txBody>
          <a:bodyPr>
            <a:spAutoFit/>
          </a:bodyPr>
          <a:lstStyle/>
          <a:p>
            <a:pPr>
              <a:lnSpc>
                <a:spcPts val="4600"/>
              </a:lnSpc>
              <a:spcAft>
                <a:spcPts val="1200"/>
              </a:spcAft>
              <a:defRPr/>
            </a:pPr>
            <a:r>
              <a:rPr lang="en-US" sz="4800" b="1" dirty="0">
                <a:solidFill>
                  <a:srgbClr val="C00000"/>
                </a:solidFill>
                <a:latin typeface="+mj-lt"/>
              </a:rPr>
              <a:t>Conclusions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6F7C577-AE40-644D-9C31-CA0B4BED4A34}"/>
              </a:ext>
            </a:extLst>
          </p:cNvPr>
          <p:cNvCxnSpPr/>
          <p:nvPr/>
        </p:nvCxnSpPr>
        <p:spPr bwMode="auto">
          <a:xfrm>
            <a:off x="33193568" y="14197627"/>
            <a:ext cx="978408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A8043DE-3344-5A4D-9ACF-03D4330CB66D}"/>
              </a:ext>
            </a:extLst>
          </p:cNvPr>
          <p:cNvCxnSpPr/>
          <p:nvPr/>
        </p:nvCxnSpPr>
        <p:spPr bwMode="auto">
          <a:xfrm>
            <a:off x="16640791" y="19222937"/>
            <a:ext cx="0" cy="4466253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21173F1E-1FA9-0443-B0FB-EFBEBD8F89D1}"/>
              </a:ext>
            </a:extLst>
          </p:cNvPr>
          <p:cNvSpPr/>
          <p:nvPr/>
        </p:nvSpPr>
        <p:spPr>
          <a:xfrm>
            <a:off x="33196429" y="30840633"/>
            <a:ext cx="9780371" cy="14961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80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ea typeface="Arial" charset="0"/>
              </a:rPr>
              <a:t>Department of Geography</a:t>
            </a:r>
          </a:p>
          <a:p>
            <a:pPr>
              <a:spcAft>
                <a:spcPts val="80"/>
              </a:spcAft>
              <a:defRPr/>
            </a:pPr>
            <a:r>
              <a:rPr lang="en-US" sz="3400" b="1" dirty="0">
                <a:solidFill>
                  <a:schemeClr val="bg1"/>
                </a:solidFill>
              </a:rPr>
              <a:t>buffalo.edu</a:t>
            </a:r>
          </a:p>
          <a:p>
            <a:pPr>
              <a:spcAft>
                <a:spcPts val="80"/>
              </a:spcAft>
              <a:defRPr/>
            </a:pPr>
            <a:endParaRPr lang="en-US" altLang="en-US" sz="2800" dirty="0">
              <a:solidFill>
                <a:schemeClr val="bg1"/>
              </a:solidFill>
              <a:ea typeface="Arial" charset="0"/>
            </a:endParaRPr>
          </a:p>
        </p:txBody>
      </p:sp>
      <p:sp>
        <p:nvSpPr>
          <p:cNvPr id="79" name="Rectangle 5">
            <a:extLst>
              <a:ext uri="{FF2B5EF4-FFF2-40B4-BE49-F238E27FC236}">
                <a16:creationId xmlns:a16="http://schemas.microsoft.com/office/drawing/2014/main" id="{3F66BEF7-85D8-3D49-BA9B-280860874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938" y="1550522"/>
            <a:ext cx="41224200" cy="315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3" tIns="45614" rIns="91243" bIns="45614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37931725" indent="-37474525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8800" dirty="0">
                <a:solidFill>
                  <a:srgbClr val="FFFFFF"/>
                </a:solidFill>
                <a:latin typeface="+mn-lt"/>
                <a:ea typeface="Arial" charset="0"/>
              </a:rPr>
              <a:t>ADEMIC RESEARCH POSTER TEMPLATE</a:t>
            </a:r>
          </a:p>
          <a:p>
            <a:pPr>
              <a:spcBef>
                <a:spcPts val="600"/>
              </a:spcBef>
              <a:spcAft>
                <a:spcPts val="1800"/>
              </a:spcAft>
              <a:defRPr/>
            </a:pPr>
            <a:r>
              <a:rPr lang="en-US" altLang="en-US" sz="4400" dirty="0">
                <a:solidFill>
                  <a:srgbClr val="FFFFFF"/>
                </a:solidFill>
                <a:latin typeface="+mn-lt"/>
                <a:ea typeface="Arial" charset="0"/>
              </a:rPr>
              <a:t>Subtitle for Academic Research Poster (48x36 inches)</a:t>
            </a:r>
          </a:p>
          <a:p>
            <a:pPr>
              <a:spcBef>
                <a:spcPts val="1800"/>
              </a:spcBef>
              <a:defRPr/>
            </a:pPr>
            <a:r>
              <a:rPr lang="en-US" altLang="en-US" sz="3200" dirty="0">
                <a:solidFill>
                  <a:srgbClr val="FFFFFF"/>
                </a:solidFill>
                <a:latin typeface="+mn-lt"/>
                <a:ea typeface="Arial" charset="0"/>
              </a:rPr>
              <a:t>Your names and the names of the people who contributed to this presentation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B752E7F-F26A-524D-86FF-2C7543BAB300}"/>
              </a:ext>
            </a:extLst>
          </p:cNvPr>
          <p:cNvSpPr/>
          <p:nvPr/>
        </p:nvSpPr>
        <p:spPr>
          <a:xfrm>
            <a:off x="0" y="-64048"/>
            <a:ext cx="43891200" cy="5694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600" dirty="0"/>
              <a:t> </a:t>
            </a:r>
          </a:p>
          <a:p>
            <a:r>
              <a:rPr lang="en-US" sz="9600" dirty="0">
                <a:solidFill>
                  <a:srgbClr val="C00000"/>
                </a:solidFill>
              </a:rPr>
              <a:t> TITLE</a:t>
            </a:r>
          </a:p>
          <a:p>
            <a:r>
              <a:rPr lang="en-US" sz="9600" b="1" dirty="0">
                <a:solidFill>
                  <a:srgbClr val="C00000"/>
                </a:solidFill>
              </a:rPr>
              <a:t> </a:t>
            </a:r>
            <a:r>
              <a:rPr lang="en-US" sz="6600" b="1" dirty="0">
                <a:solidFill>
                  <a:schemeClr val="tx1"/>
                </a:solidFill>
              </a:rPr>
              <a:t>Author</a:t>
            </a:r>
            <a:r>
              <a:rPr lang="en-US" sz="6600" b="1" baseline="30000" dirty="0">
                <a:solidFill>
                  <a:schemeClr val="tx1"/>
                </a:solidFill>
              </a:rPr>
              <a:t>1</a:t>
            </a:r>
            <a:r>
              <a:rPr lang="en-US" sz="6600" b="1" dirty="0">
                <a:solidFill>
                  <a:schemeClr val="tx1"/>
                </a:solidFill>
              </a:rPr>
              <a:t>, Author</a:t>
            </a:r>
            <a:r>
              <a:rPr lang="en-US" sz="6600" b="1" baseline="30000" dirty="0">
                <a:solidFill>
                  <a:schemeClr val="tx1"/>
                </a:solidFill>
              </a:rPr>
              <a:t>1</a:t>
            </a:r>
            <a:r>
              <a:rPr lang="en-US" sz="6600" b="1" dirty="0">
                <a:solidFill>
                  <a:schemeClr val="tx1"/>
                </a:solidFill>
              </a:rPr>
              <a:t>, Author</a:t>
            </a:r>
            <a:r>
              <a:rPr lang="en-US" sz="6600" b="1" baseline="30000" dirty="0">
                <a:solidFill>
                  <a:schemeClr val="tx1"/>
                </a:solidFill>
              </a:rPr>
              <a:t>1</a:t>
            </a:r>
            <a:r>
              <a:rPr lang="en-US" sz="6600" b="1" dirty="0">
                <a:solidFill>
                  <a:schemeClr val="tx1"/>
                </a:solidFill>
              </a:rPr>
              <a:t>, Author</a:t>
            </a:r>
            <a:r>
              <a:rPr lang="en-US" sz="6600" b="1" baseline="30000" dirty="0">
                <a:solidFill>
                  <a:schemeClr val="tx1"/>
                </a:solidFill>
              </a:rPr>
              <a:t>1</a:t>
            </a:r>
            <a:r>
              <a:rPr lang="en-US" sz="6600" b="1" dirty="0">
                <a:solidFill>
                  <a:schemeClr val="tx1"/>
                </a:solidFill>
              </a:rPr>
              <a:t>, Author</a:t>
            </a:r>
            <a:r>
              <a:rPr lang="en-US" sz="6600" b="1" baseline="30000" dirty="0">
                <a:solidFill>
                  <a:schemeClr val="tx1"/>
                </a:solidFill>
              </a:rPr>
              <a:t>1</a:t>
            </a:r>
            <a:r>
              <a:rPr lang="en-US" sz="6600" b="1" dirty="0">
                <a:solidFill>
                  <a:schemeClr val="tx1"/>
                </a:solidFill>
              </a:rPr>
              <a:t>, Author</a:t>
            </a:r>
            <a:r>
              <a:rPr lang="en-US" sz="6600" b="1" baseline="30000" dirty="0">
                <a:solidFill>
                  <a:schemeClr val="tx1"/>
                </a:solidFill>
              </a:rPr>
              <a:t>1</a:t>
            </a:r>
          </a:p>
          <a:p>
            <a:r>
              <a:rPr lang="en-US" sz="4800" baseline="30000" dirty="0">
                <a:solidFill>
                  <a:schemeClr val="tx1"/>
                </a:solidFill>
              </a:rPr>
              <a:t>   1</a:t>
            </a:r>
            <a:r>
              <a:rPr lang="en-US" sz="4800" dirty="0">
                <a:solidFill>
                  <a:schemeClr val="tx1"/>
                </a:solidFill>
              </a:rPr>
              <a:t>Department of XXXXXX, Research Mentors: NAME PROFESSOR(S) AND GRADUATE STUDENTS HERE</a:t>
            </a:r>
            <a:endParaRPr lang="en-US" sz="9600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B18E63E-E43D-8A46-905F-1FB45072A033}"/>
              </a:ext>
            </a:extLst>
          </p:cNvPr>
          <p:cNvSpPr/>
          <p:nvPr/>
        </p:nvSpPr>
        <p:spPr>
          <a:xfrm>
            <a:off x="0" y="5596128"/>
            <a:ext cx="43891200" cy="372732"/>
          </a:xfrm>
          <a:prstGeom prst="rect">
            <a:avLst/>
          </a:prstGeom>
          <a:solidFill>
            <a:srgbClr val="BF19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1CEFF0D-A9FC-7043-92F4-2997A7120B41}"/>
              </a:ext>
            </a:extLst>
          </p:cNvPr>
          <p:cNvSpPr/>
          <p:nvPr/>
        </p:nvSpPr>
        <p:spPr>
          <a:xfrm>
            <a:off x="1" y="30619641"/>
            <a:ext cx="43891200" cy="22652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6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43EF4CA-B5FB-D847-8039-7FB497B37B39}"/>
              </a:ext>
            </a:extLst>
          </p:cNvPr>
          <p:cNvSpPr txBox="1"/>
          <p:nvPr/>
        </p:nvSpPr>
        <p:spPr>
          <a:xfrm>
            <a:off x="1026496" y="14339774"/>
            <a:ext cx="9829800" cy="697242"/>
          </a:xfrm>
          <a:prstGeom prst="rect">
            <a:avLst/>
          </a:prstGeom>
          <a:solidFill>
            <a:schemeClr val="bg1">
              <a:alpha val="63000"/>
            </a:schemeClr>
          </a:solidFill>
          <a:effectLst/>
        </p:spPr>
        <p:txBody>
          <a:bodyPr>
            <a:spAutoFit/>
          </a:bodyPr>
          <a:lstStyle/>
          <a:p>
            <a:pPr>
              <a:lnSpc>
                <a:spcPts val="4600"/>
              </a:lnSpc>
              <a:spcAft>
                <a:spcPts val="1200"/>
              </a:spcAft>
              <a:defRPr/>
            </a:pPr>
            <a:r>
              <a:rPr lang="en-US" sz="4800" b="1" dirty="0">
                <a:solidFill>
                  <a:srgbClr val="C00000"/>
                </a:solidFill>
                <a:latin typeface="+mj-lt"/>
              </a:rPr>
              <a:t>Key findings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C3BBF5EB-C529-774D-90A3-571F8AD8D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08" y="31505236"/>
            <a:ext cx="14352618" cy="721640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D1913B3-BA60-1C45-A47F-4C0796709D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2146"/>
          <a:stretch/>
        </p:blipFill>
        <p:spPr>
          <a:xfrm>
            <a:off x="36447127" y="30714890"/>
            <a:ext cx="2414987" cy="2076450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42768011-C82F-4D40-B104-19B01A198FCD}"/>
              </a:ext>
            </a:extLst>
          </p:cNvPr>
          <p:cNvSpPr txBox="1"/>
          <p:nvPr/>
        </p:nvSpPr>
        <p:spPr>
          <a:xfrm>
            <a:off x="38653374" y="30957963"/>
            <a:ext cx="50278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>
                <a:solidFill>
                  <a:schemeClr val="bg1"/>
                </a:solidFill>
                <a:latin typeface="Lucida Fax" panose="02060602050505020204" pitchFamily="18" charset="77"/>
                <a:cs typeface="Lucida Grande" panose="020B0600040502020204" pitchFamily="34" charset="0"/>
              </a:rPr>
              <a:t>College of</a:t>
            </a:r>
          </a:p>
          <a:p>
            <a:r>
              <a:rPr lang="en-US" sz="4800" dirty="0">
                <a:solidFill>
                  <a:schemeClr val="bg1"/>
                </a:solidFill>
                <a:latin typeface="Lucida Fax" panose="02060602050505020204" pitchFamily="18" charset="77"/>
                <a:cs typeface="Lucida Grande" panose="020B0600040502020204" pitchFamily="34" charset="0"/>
              </a:rPr>
              <a:t>Arts &amp; Sciences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94DCF22-9FDD-874B-B394-62D8062BE808}"/>
              </a:ext>
            </a:extLst>
          </p:cNvPr>
          <p:cNvCxnSpPr/>
          <p:nvPr/>
        </p:nvCxnSpPr>
        <p:spPr bwMode="auto">
          <a:xfrm>
            <a:off x="914400" y="21371087"/>
            <a:ext cx="9589328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159C8B05-96EB-834F-B7E4-A6ABE183F7C8}"/>
              </a:ext>
            </a:extLst>
          </p:cNvPr>
          <p:cNvSpPr txBox="1"/>
          <p:nvPr/>
        </p:nvSpPr>
        <p:spPr>
          <a:xfrm>
            <a:off x="13914120" y="12460737"/>
            <a:ext cx="9791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800" b="1" dirty="0">
                <a:solidFill>
                  <a:srgbClr val="005BBB"/>
                </a:solidFill>
                <a:latin typeface="+mn-lt"/>
              </a:rPr>
              <a:t>Graphic Elements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8F59096-7184-8649-A561-03B8B7786C34}"/>
              </a:ext>
            </a:extLst>
          </p:cNvPr>
          <p:cNvSpPr txBox="1"/>
          <p:nvPr/>
        </p:nvSpPr>
        <p:spPr>
          <a:xfrm>
            <a:off x="17658090" y="21171501"/>
            <a:ext cx="9791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800" b="1" dirty="0">
                <a:solidFill>
                  <a:srgbClr val="005BBB"/>
                </a:solidFill>
                <a:latin typeface="+mn-lt"/>
              </a:rPr>
              <a:t>Graphic Elements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520176C-4F8C-9C41-982C-CB401B55294C}"/>
              </a:ext>
            </a:extLst>
          </p:cNvPr>
          <p:cNvSpPr txBox="1"/>
          <p:nvPr/>
        </p:nvSpPr>
        <p:spPr>
          <a:xfrm>
            <a:off x="11521026" y="21146989"/>
            <a:ext cx="9791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800" b="1" dirty="0">
                <a:solidFill>
                  <a:srgbClr val="005BBB"/>
                </a:solidFill>
                <a:latin typeface="+mn-lt"/>
              </a:rPr>
              <a:t>Graphic Elements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338F611-937B-FD49-AA96-EF0B21E65A36}"/>
              </a:ext>
            </a:extLst>
          </p:cNvPr>
          <p:cNvSpPr txBox="1"/>
          <p:nvPr/>
        </p:nvSpPr>
        <p:spPr>
          <a:xfrm>
            <a:off x="24799934" y="18488671"/>
            <a:ext cx="9791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800" b="1" dirty="0">
                <a:solidFill>
                  <a:srgbClr val="005BBB"/>
                </a:solidFill>
                <a:latin typeface="+mn-lt"/>
              </a:rPr>
              <a:t>Graphic Elements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A9E2C24-23AB-7341-BF83-EF926FAD44BD}"/>
              </a:ext>
            </a:extLst>
          </p:cNvPr>
          <p:cNvSpPr txBox="1"/>
          <p:nvPr/>
        </p:nvSpPr>
        <p:spPr>
          <a:xfrm>
            <a:off x="33146443" y="23839987"/>
            <a:ext cx="9737512" cy="615490"/>
          </a:xfrm>
          <a:prstGeom prst="rect">
            <a:avLst/>
          </a:prstGeom>
          <a:solidFill>
            <a:schemeClr val="bg1">
              <a:alpha val="63000"/>
            </a:schemeClr>
          </a:solidFill>
          <a:effectLst/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  <a:spcAft>
                <a:spcPts val="1200"/>
              </a:spcAft>
              <a:buClr>
                <a:schemeClr val="tx2"/>
              </a:buClr>
              <a:defRPr/>
            </a:pPr>
            <a:r>
              <a:rPr lang="en-US" sz="4800" dirty="0">
                <a:solidFill>
                  <a:srgbClr val="C00000"/>
                </a:solidFill>
                <a:latin typeface="+mj-lt"/>
                <a:ea typeface="Arial" charset="0"/>
                <a:cs typeface="Arial" charset="0"/>
              </a:rPr>
              <a:t>Acknowledgements</a:t>
            </a:r>
            <a:endParaRPr lang="en-US" sz="2400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346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0CB5A8CA-2EB8-4EB5-9B19-71726DAC6747}"/>
              </a:ext>
            </a:extLst>
          </p:cNvPr>
          <p:cNvSpPr/>
          <p:nvPr/>
        </p:nvSpPr>
        <p:spPr>
          <a:xfrm>
            <a:off x="31212633" y="28270200"/>
            <a:ext cx="11693330" cy="388621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2138FA9-26F0-45C3-BDCD-A3F2C8FABD35}"/>
              </a:ext>
            </a:extLst>
          </p:cNvPr>
          <p:cNvSpPr txBox="1"/>
          <p:nvPr/>
        </p:nvSpPr>
        <p:spPr>
          <a:xfrm>
            <a:off x="33434217" y="27965412"/>
            <a:ext cx="746657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C00000"/>
                </a:solidFill>
                <a:latin typeface="Bangla MN" charset="0"/>
                <a:ea typeface="Bangla MN" charset="0"/>
                <a:cs typeface="Bangla MN" charset="0"/>
              </a:rPr>
              <a:t>Acknowledgments</a:t>
            </a:r>
          </a:p>
        </p:txBody>
      </p:sp>
      <p:sp>
        <p:nvSpPr>
          <p:cNvPr id="2" name="Rectangle 1"/>
          <p:cNvSpPr/>
          <p:nvPr/>
        </p:nvSpPr>
        <p:spPr>
          <a:xfrm>
            <a:off x="359228" y="381000"/>
            <a:ext cx="43172744" cy="32080200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nip Diagonal Corner Rectangle 4"/>
          <p:cNvSpPr/>
          <p:nvPr/>
        </p:nvSpPr>
        <p:spPr>
          <a:xfrm>
            <a:off x="914400" y="762000"/>
            <a:ext cx="41986200" cy="3590208"/>
          </a:xfrm>
          <a:prstGeom prst="snip2Diag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992203" y="5211558"/>
            <a:ext cx="11896131" cy="6597400"/>
            <a:chOff x="914400" y="6478996"/>
            <a:chExt cx="11658600" cy="6901780"/>
          </a:xfrm>
          <a:solidFill>
            <a:schemeClr val="bg1"/>
          </a:solidFill>
        </p:grpSpPr>
        <p:sp>
          <p:nvSpPr>
            <p:cNvPr id="34" name="Rectangle 33"/>
            <p:cNvSpPr/>
            <p:nvPr/>
          </p:nvSpPr>
          <p:spPr>
            <a:xfrm>
              <a:off x="914400" y="6762267"/>
              <a:ext cx="11658600" cy="6618509"/>
            </a:xfrm>
            <a:prstGeom prst="rect">
              <a:avLst/>
            </a:prstGeom>
            <a:grpFill/>
            <a:ln w="762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145744" y="6478996"/>
              <a:ext cx="5193851" cy="9659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solidFill>
                    <a:srgbClr val="C00000"/>
                  </a:solidFill>
                  <a:latin typeface="Bangla MN" charset="0"/>
                  <a:ea typeface="Bangla MN" charset="0"/>
                  <a:cs typeface="Bangla MN" charset="0"/>
                </a:rPr>
                <a:t>Introduction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1273349" y="22869292"/>
            <a:ext cx="11571897" cy="4504729"/>
            <a:chOff x="845736" y="18217490"/>
            <a:chExt cx="11929274" cy="7827920"/>
          </a:xfrm>
        </p:grpSpPr>
        <p:sp>
          <p:nvSpPr>
            <p:cNvPr id="44" name="Rectangle 43"/>
            <p:cNvSpPr/>
            <p:nvPr/>
          </p:nvSpPr>
          <p:spPr>
            <a:xfrm>
              <a:off x="845736" y="18895071"/>
              <a:ext cx="11929274" cy="7150339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57236" y="18217490"/>
              <a:ext cx="5389812" cy="160448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solidFill>
                    <a:srgbClr val="C00000"/>
                  </a:solidFill>
                  <a:latin typeface="Bangla MN" charset="0"/>
                  <a:ea typeface="Bangla MN" charset="0"/>
                  <a:cs typeface="Bangla MN" charset="0"/>
                </a:rPr>
                <a:t>References</a:t>
              </a:r>
            </a:p>
          </p:txBody>
        </p:sp>
      </p:grpSp>
      <p:sp>
        <p:nvSpPr>
          <p:cNvPr id="47" name="Rectangle 46"/>
          <p:cNvSpPr/>
          <p:nvPr/>
        </p:nvSpPr>
        <p:spPr>
          <a:xfrm>
            <a:off x="31212633" y="5643978"/>
            <a:ext cx="11645851" cy="16633923"/>
          </a:xfrm>
          <a:prstGeom prst="rect">
            <a:avLst/>
          </a:prstGeom>
          <a:noFill/>
          <a:ln w="762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1295401" y="1033824"/>
            <a:ext cx="392429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n w="3175">
                  <a:noFill/>
                </a:ln>
                <a:solidFill>
                  <a:srgbClr val="C00000"/>
                </a:solidFill>
                <a:latin typeface="Bangla MN" charset="0"/>
                <a:ea typeface="Bangla MN" charset="0"/>
                <a:cs typeface="Bangla MN" charset="0"/>
              </a:rPr>
              <a:t>TITLE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3862993" y="5209214"/>
            <a:ext cx="688395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C00000"/>
                </a:solidFill>
                <a:latin typeface="Bangla MN" charset="0"/>
                <a:ea typeface="Bangla MN" charset="0"/>
                <a:cs typeface="Bangla MN" charset="0"/>
              </a:rPr>
              <a:t>Conclusions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1243551" y="2141820"/>
            <a:ext cx="33624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Bangla MN" charset="0"/>
                <a:ea typeface="Bangla MN" charset="0"/>
                <a:cs typeface="Bangla MN" charset="0"/>
              </a:rPr>
              <a:t>Author</a:t>
            </a:r>
            <a:r>
              <a:rPr lang="en-US" sz="4800" b="1" baseline="30000" dirty="0">
                <a:latin typeface="Bangla MN" charset="0"/>
                <a:ea typeface="Bangla MN" charset="0"/>
                <a:cs typeface="Bangla MN" charset="0"/>
              </a:rPr>
              <a:t>1</a:t>
            </a:r>
            <a:r>
              <a:rPr lang="en-US" sz="4800" b="1" dirty="0">
                <a:latin typeface="Bangla MN" charset="0"/>
                <a:ea typeface="Bangla MN" charset="0"/>
                <a:cs typeface="Bangla MN" charset="0"/>
              </a:rPr>
              <a:t>, Author</a:t>
            </a:r>
            <a:r>
              <a:rPr lang="en-US" sz="4800" b="1" baseline="30000" dirty="0">
                <a:latin typeface="Bangla MN" charset="0"/>
                <a:ea typeface="Bangla MN" charset="0"/>
                <a:cs typeface="Bangla MN" charset="0"/>
              </a:rPr>
              <a:t>1</a:t>
            </a:r>
            <a:r>
              <a:rPr lang="en-US" sz="4800" b="1" dirty="0">
                <a:latin typeface="Bangla MN" charset="0"/>
                <a:ea typeface="Bangla MN" charset="0"/>
                <a:cs typeface="Bangla MN" charset="0"/>
              </a:rPr>
              <a:t>, Author</a:t>
            </a:r>
            <a:r>
              <a:rPr lang="en-US" sz="4800" b="1" baseline="30000" dirty="0">
                <a:latin typeface="Bangla MN" charset="0"/>
                <a:ea typeface="Bangla MN" charset="0"/>
                <a:cs typeface="Bangla MN" charset="0"/>
              </a:rPr>
              <a:t>1</a:t>
            </a:r>
            <a:r>
              <a:rPr lang="en-US" sz="4800" b="1" dirty="0">
                <a:latin typeface="Bangla MN" charset="0"/>
                <a:ea typeface="Bangla MN" charset="0"/>
                <a:cs typeface="Bangla MN" charset="0"/>
              </a:rPr>
              <a:t>, Author</a:t>
            </a:r>
            <a:r>
              <a:rPr lang="en-US" sz="4800" b="1" baseline="30000" dirty="0">
                <a:latin typeface="Bangla MN" charset="0"/>
                <a:ea typeface="Bangla MN" charset="0"/>
                <a:cs typeface="Bangla MN" charset="0"/>
              </a:rPr>
              <a:t>1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13090909" y="14773992"/>
            <a:ext cx="17712132" cy="17382420"/>
            <a:chOff x="939939" y="20148725"/>
            <a:chExt cx="11616995" cy="9845368"/>
          </a:xfrm>
        </p:grpSpPr>
        <p:sp>
          <p:nvSpPr>
            <p:cNvPr id="41" name="Rectangle 40"/>
            <p:cNvSpPr/>
            <p:nvPr/>
          </p:nvSpPr>
          <p:spPr>
            <a:xfrm>
              <a:off x="939939" y="20347496"/>
              <a:ext cx="11616995" cy="9646597"/>
            </a:xfrm>
            <a:prstGeom prst="rect">
              <a:avLst/>
            </a:prstGeom>
            <a:noFill/>
            <a:ln w="762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596281" y="20148725"/>
              <a:ext cx="2338935" cy="4929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solidFill>
                    <a:srgbClr val="C00000"/>
                  </a:solidFill>
                  <a:latin typeface="Bangla MN" charset="0"/>
                  <a:ea typeface="Bangla MN" charset="0"/>
                  <a:cs typeface="Bangla MN" charset="0"/>
                </a:rPr>
                <a:t>Results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ABD6380-F16B-42AE-AB20-AED81D8BA8F5}"/>
              </a:ext>
            </a:extLst>
          </p:cNvPr>
          <p:cNvSpPr txBox="1"/>
          <p:nvPr/>
        </p:nvSpPr>
        <p:spPr>
          <a:xfrm>
            <a:off x="1295401" y="2884310"/>
            <a:ext cx="362922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latin typeface="Bangla MN" charset="0"/>
                <a:ea typeface="Bangla MN" charset="0"/>
                <a:cs typeface="Bangla MN" charset="0"/>
              </a:rPr>
              <a:t>1</a:t>
            </a:r>
            <a:r>
              <a:rPr lang="en-US" sz="3600" dirty="0">
                <a:latin typeface="Bangla MN" charset="0"/>
                <a:ea typeface="Bangla MN" charset="0"/>
                <a:cs typeface="Bangla MN" charset="0"/>
              </a:rPr>
              <a:t>Department of XXXX, University of Alabama </a:t>
            </a:r>
          </a:p>
          <a:p>
            <a:r>
              <a:rPr lang="en-US" sz="3600" dirty="0">
                <a:latin typeface="Bangla MN" charset="0"/>
                <a:ea typeface="Bangla MN" charset="0"/>
                <a:cs typeface="Bangla MN" charset="0"/>
              </a:rPr>
              <a:t>Research Mentors: Faculty Member Name(s), Graduate Student Name(s)</a:t>
            </a:r>
            <a:endParaRPr lang="en-US" sz="3600" baseline="30000" dirty="0">
              <a:latin typeface="Bangla MN" charset="0"/>
              <a:ea typeface="Bangla MN" charset="0"/>
              <a:cs typeface="Bangla MN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038160" y="12489844"/>
            <a:ext cx="11850174" cy="6117097"/>
            <a:chOff x="914401" y="19144106"/>
            <a:chExt cx="11609976" cy="12859894"/>
          </a:xfrm>
          <a:solidFill>
            <a:schemeClr val="bg1"/>
          </a:solidFill>
        </p:grpSpPr>
        <p:sp>
          <p:nvSpPr>
            <p:cNvPr id="35" name="Rectangle 34"/>
            <p:cNvSpPr/>
            <p:nvPr/>
          </p:nvSpPr>
          <p:spPr>
            <a:xfrm>
              <a:off x="914401" y="19784857"/>
              <a:ext cx="11609976" cy="12219143"/>
            </a:xfrm>
            <a:prstGeom prst="rect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610304" y="19144106"/>
              <a:ext cx="6338570" cy="193695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solidFill>
                    <a:srgbClr val="C00000"/>
                  </a:solidFill>
                  <a:latin typeface="Bangla MN" charset="0"/>
                  <a:ea typeface="Bangla MN" charset="0"/>
                  <a:cs typeface="Bangla MN" charset="0"/>
                </a:rPr>
                <a:t>Key Findings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3A17757-1132-41D3-B375-A1C6758D8BC6}"/>
              </a:ext>
            </a:extLst>
          </p:cNvPr>
          <p:cNvGrpSpPr/>
          <p:nvPr/>
        </p:nvGrpSpPr>
        <p:grpSpPr>
          <a:xfrm>
            <a:off x="12658344" y="5124514"/>
            <a:ext cx="18153841" cy="9260146"/>
            <a:chOff x="12617171" y="23698200"/>
            <a:chExt cx="18153841" cy="9260146"/>
          </a:xfrm>
        </p:grpSpPr>
        <p:grpSp>
          <p:nvGrpSpPr>
            <p:cNvPr id="6" name="Group 5"/>
            <p:cNvGrpSpPr/>
            <p:nvPr/>
          </p:nvGrpSpPr>
          <p:grpSpPr>
            <a:xfrm>
              <a:off x="13058880" y="23698200"/>
              <a:ext cx="17712132" cy="9260146"/>
              <a:chOff x="13536444" y="20953271"/>
              <a:chExt cx="13899016" cy="12234346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13536444" y="21566383"/>
                <a:ext cx="13899016" cy="11621234"/>
              </a:xfrm>
              <a:prstGeom prst="rect">
                <a:avLst/>
              </a:prstGeom>
              <a:noFill/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8210300" y="20953271"/>
                <a:ext cx="4006297" cy="1219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solidFill>
                      <a:srgbClr val="C00000"/>
                    </a:solidFill>
                    <a:latin typeface="Bangla MN" charset="0"/>
                    <a:ea typeface="Bangla MN" charset="0"/>
                    <a:cs typeface="Bangla MN" charset="0"/>
                  </a:rPr>
                  <a:t>Analyses</a:t>
                </a: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12617171" y="24652546"/>
              <a:ext cx="1811402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81012">
                <a:spcAft>
                  <a:spcPts val="4000"/>
                </a:spcAft>
              </a:pPr>
              <a:r>
                <a:rPr lang="en-US" sz="4400" dirty="0">
                  <a:latin typeface="Al Bayan Plain" charset="-78"/>
                  <a:ea typeface="Al Bayan Plain" charset="-78"/>
                  <a:cs typeface="Al Bayan Plain" charset="-78"/>
                </a:rPr>
                <a:t> </a:t>
              </a:r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D32A5D87-7F7D-AD4A-AEA5-662F84FE5E2D}"/>
              </a:ext>
            </a:extLst>
          </p:cNvPr>
          <p:cNvSpPr/>
          <p:nvPr/>
        </p:nvSpPr>
        <p:spPr>
          <a:xfrm>
            <a:off x="1076813" y="19590585"/>
            <a:ext cx="11850174" cy="12565827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05F8FE6-358E-B041-960A-E8BB7198256E}"/>
              </a:ext>
            </a:extLst>
          </p:cNvPr>
          <p:cNvSpPr txBox="1"/>
          <p:nvPr/>
        </p:nvSpPr>
        <p:spPr>
          <a:xfrm>
            <a:off x="4131308" y="19277639"/>
            <a:ext cx="5302415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C00000"/>
                </a:solidFill>
                <a:latin typeface="Bangla MN" charset="0"/>
                <a:ea typeface="Bangla MN" charset="0"/>
                <a:cs typeface="Bangla MN" charset="0"/>
              </a:rPr>
              <a:t>Methods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2BF2A079-A2E5-EB47-A87D-0DF81290A7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2146"/>
          <a:stretch/>
        </p:blipFill>
        <p:spPr>
          <a:xfrm>
            <a:off x="34822057" y="1380783"/>
            <a:ext cx="2414987" cy="207645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7E97B591-3EF4-604D-B8F4-85EF95585925}"/>
              </a:ext>
            </a:extLst>
          </p:cNvPr>
          <p:cNvSpPr txBox="1"/>
          <p:nvPr/>
        </p:nvSpPr>
        <p:spPr>
          <a:xfrm>
            <a:off x="37028304" y="1623856"/>
            <a:ext cx="50278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>
                <a:latin typeface="Lucida Fax" panose="02060602050505020204" pitchFamily="18" charset="77"/>
                <a:cs typeface="Lucida Grande" panose="020B0600040502020204" pitchFamily="34" charset="0"/>
              </a:rPr>
              <a:t>College of</a:t>
            </a:r>
          </a:p>
          <a:p>
            <a:r>
              <a:rPr lang="en-US" sz="4800" dirty="0">
                <a:latin typeface="Lucida Fax" panose="02060602050505020204" pitchFamily="18" charset="77"/>
                <a:cs typeface="Lucida Grande" panose="020B0600040502020204" pitchFamily="34" charset="0"/>
              </a:rPr>
              <a:t>Arts &amp; Sciences</a:t>
            </a:r>
          </a:p>
        </p:txBody>
      </p:sp>
    </p:spTree>
    <p:extLst>
      <p:ext uri="{BB962C8B-B14F-4D97-AF65-F5344CB8AC3E}">
        <p14:creationId xmlns:p14="http://schemas.microsoft.com/office/powerpoint/2010/main" val="283623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148</Words>
  <Application>Microsoft Macintosh PowerPoint</Application>
  <PresentationFormat>Custom</PresentationFormat>
  <Paragraphs>41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Al Bayan Plain</vt:lpstr>
      <vt:lpstr>Arial</vt:lpstr>
      <vt:lpstr>Bangla MN</vt:lpstr>
      <vt:lpstr>Calibri</vt:lpstr>
      <vt:lpstr>Calibri Light</vt:lpstr>
      <vt:lpstr>Lucida Fax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Davis</dc:creator>
  <cp:lastModifiedBy>Maria Alejandra Canas</cp:lastModifiedBy>
  <cp:revision>14</cp:revision>
  <dcterms:created xsi:type="dcterms:W3CDTF">2019-03-25T17:38:57Z</dcterms:created>
  <dcterms:modified xsi:type="dcterms:W3CDTF">2022-12-15T18:54:31Z</dcterms:modified>
</cp:coreProperties>
</file>